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65" r:id="rId5"/>
    <p:sldId id="266" r:id="rId6"/>
    <p:sldId id="267" r:id="rId7"/>
    <p:sldId id="268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E64250-5415-4B45-979D-1AEAB7110AE4}" v="51" dt="2022-10-15T11:03:57.5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5756"/>
  </p:normalViewPr>
  <p:slideViewPr>
    <p:cSldViewPr snapToGrid="0">
      <p:cViewPr varScale="1">
        <p:scale>
          <a:sx n="124" d="100"/>
          <a:sy n="124" d="100"/>
        </p:scale>
        <p:origin x="200" y="2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i Jiaquan" userId="56f9637feb761aa9" providerId="LiveId" clId="{8E20D942-4D63-BC49-A851-967065F6140C}"/>
    <pc:docChg chg="undo custSel addSld modSld">
      <pc:chgData name="Cai Jiaquan" userId="56f9637feb761aa9" providerId="LiveId" clId="{8E20D942-4D63-BC49-A851-967065F6140C}" dt="2022-09-17T12:03:07.499" v="232" actId="1076"/>
      <pc:docMkLst>
        <pc:docMk/>
      </pc:docMkLst>
      <pc:sldChg chg="addSp delSp modSp new mod">
        <pc:chgData name="Cai Jiaquan" userId="56f9637feb761aa9" providerId="LiveId" clId="{8E20D942-4D63-BC49-A851-967065F6140C}" dt="2022-09-16T14:23:58.603" v="210" actId="1076"/>
        <pc:sldMkLst>
          <pc:docMk/>
          <pc:sldMk cId="1668835127" sldId="256"/>
        </pc:sldMkLst>
        <pc:spChg chg="mod">
          <ac:chgData name="Cai Jiaquan" userId="56f9637feb761aa9" providerId="LiveId" clId="{8E20D942-4D63-BC49-A851-967065F6140C}" dt="2022-09-16T14:12:53.327" v="41" actId="20577"/>
          <ac:spMkLst>
            <pc:docMk/>
            <pc:sldMk cId="1668835127" sldId="256"/>
            <ac:spMk id="2" creationId="{0F2A046B-3C49-B9BD-4320-92D8B22D1655}"/>
          </ac:spMkLst>
        </pc:spChg>
        <pc:spChg chg="mod">
          <ac:chgData name="Cai Jiaquan" userId="56f9637feb761aa9" providerId="LiveId" clId="{8E20D942-4D63-BC49-A851-967065F6140C}" dt="2022-09-16T14:13:19.715" v="70" actId="122"/>
          <ac:spMkLst>
            <pc:docMk/>
            <pc:sldMk cId="1668835127" sldId="256"/>
            <ac:spMk id="3" creationId="{3CC672B7-1124-8E47-2399-7288293CD234}"/>
          </ac:spMkLst>
        </pc:spChg>
        <pc:picChg chg="add del mod">
          <ac:chgData name="Cai Jiaquan" userId="56f9637feb761aa9" providerId="LiveId" clId="{8E20D942-4D63-BC49-A851-967065F6140C}" dt="2022-09-16T14:21:39.495" v="200" actId="478"/>
          <ac:picMkLst>
            <pc:docMk/>
            <pc:sldMk cId="1668835127" sldId="256"/>
            <ac:picMk id="4" creationId="{E7C00F88-7BA2-A071-3C5A-82A54D512B16}"/>
          </ac:picMkLst>
        </pc:picChg>
        <pc:picChg chg="add mod">
          <ac:chgData name="Cai Jiaquan" userId="56f9637feb761aa9" providerId="LiveId" clId="{8E20D942-4D63-BC49-A851-967065F6140C}" dt="2022-09-16T14:23:58.603" v="210" actId="1076"/>
          <ac:picMkLst>
            <pc:docMk/>
            <pc:sldMk cId="1668835127" sldId="256"/>
            <ac:picMk id="6" creationId="{8EDA5CD4-CF21-8C17-1D7F-4AE21DC4BFFF}"/>
          </ac:picMkLst>
        </pc:picChg>
      </pc:sldChg>
      <pc:sldChg chg="addSp modSp new mod">
        <pc:chgData name="Cai Jiaquan" userId="56f9637feb761aa9" providerId="LiveId" clId="{8E20D942-4D63-BC49-A851-967065F6140C}" dt="2022-09-16T14:41:02.001" v="227" actId="20577"/>
        <pc:sldMkLst>
          <pc:docMk/>
          <pc:sldMk cId="1023255442" sldId="257"/>
        </pc:sldMkLst>
        <pc:spChg chg="mod">
          <ac:chgData name="Cai Jiaquan" userId="56f9637feb761aa9" providerId="LiveId" clId="{8E20D942-4D63-BC49-A851-967065F6140C}" dt="2022-09-16T14:26:23.696" v="222" actId="113"/>
          <ac:spMkLst>
            <pc:docMk/>
            <pc:sldMk cId="1023255442" sldId="257"/>
            <ac:spMk id="2" creationId="{7ADD4FB5-BC31-F42A-973C-A6F5FECC4F50}"/>
          </ac:spMkLst>
        </pc:spChg>
        <pc:spChg chg="mod">
          <ac:chgData name="Cai Jiaquan" userId="56f9637feb761aa9" providerId="LiveId" clId="{8E20D942-4D63-BC49-A851-967065F6140C}" dt="2022-09-16T14:41:02.001" v="227" actId="20577"/>
          <ac:spMkLst>
            <pc:docMk/>
            <pc:sldMk cId="1023255442" sldId="257"/>
            <ac:spMk id="3" creationId="{866F7241-61ED-032C-9FF1-8F22D2973073}"/>
          </ac:spMkLst>
        </pc:spChg>
        <pc:picChg chg="add mod">
          <ac:chgData name="Cai Jiaquan" userId="56f9637feb761aa9" providerId="LiveId" clId="{8E20D942-4D63-BC49-A851-967065F6140C}" dt="2022-09-16T14:24:08.379" v="211"/>
          <ac:picMkLst>
            <pc:docMk/>
            <pc:sldMk cId="1023255442" sldId="257"/>
            <ac:picMk id="4" creationId="{11EE9B4E-032C-DCB3-9BCF-FD56F7444A32}"/>
          </ac:picMkLst>
        </pc:picChg>
      </pc:sldChg>
      <pc:sldChg chg="addSp delSp modSp new mod">
        <pc:chgData name="Cai Jiaquan" userId="56f9637feb761aa9" providerId="LiveId" clId="{8E20D942-4D63-BC49-A851-967065F6140C}" dt="2022-09-17T12:03:02.918" v="231" actId="1076"/>
        <pc:sldMkLst>
          <pc:docMk/>
          <pc:sldMk cId="1580911115" sldId="258"/>
        </pc:sldMkLst>
        <pc:spChg chg="mod">
          <ac:chgData name="Cai Jiaquan" userId="56f9637feb761aa9" providerId="LiveId" clId="{8E20D942-4D63-BC49-A851-967065F6140C}" dt="2022-09-16T14:25:53.908" v="217" actId="113"/>
          <ac:spMkLst>
            <pc:docMk/>
            <pc:sldMk cId="1580911115" sldId="258"/>
            <ac:spMk id="2" creationId="{B5B2F1DC-17DB-9526-9898-F27C5BC611E5}"/>
          </ac:spMkLst>
        </pc:spChg>
        <pc:spChg chg="del">
          <ac:chgData name="Cai Jiaquan" userId="56f9637feb761aa9" providerId="LiveId" clId="{8E20D942-4D63-BC49-A851-967065F6140C}" dt="2022-09-16T14:15:12.517" v="108"/>
          <ac:spMkLst>
            <pc:docMk/>
            <pc:sldMk cId="1580911115" sldId="258"/>
            <ac:spMk id="3" creationId="{379C5160-94B7-945B-E3E3-21BF450ABE95}"/>
          </ac:spMkLst>
        </pc:spChg>
        <pc:spChg chg="add del mod">
          <ac:chgData name="Cai Jiaquan" userId="56f9637feb761aa9" providerId="LiveId" clId="{8E20D942-4D63-BC49-A851-967065F6140C}" dt="2022-09-16T14:15:29.118" v="116" actId="478"/>
          <ac:spMkLst>
            <pc:docMk/>
            <pc:sldMk cId="1580911115" sldId="258"/>
            <ac:spMk id="7" creationId="{70C1B8AE-A21F-A79D-2F87-9EC085542436}"/>
          </ac:spMkLst>
        </pc:spChg>
        <pc:graphicFrameChg chg="add del mod modGraphic">
          <ac:chgData name="Cai Jiaquan" userId="56f9637feb761aa9" providerId="LiveId" clId="{8E20D942-4D63-BC49-A851-967065F6140C}" dt="2022-09-16T14:15:26.559" v="115" actId="478"/>
          <ac:graphicFrameMkLst>
            <pc:docMk/>
            <pc:sldMk cId="1580911115" sldId="258"/>
            <ac:graphicFrameMk id="4" creationId="{C679D22C-3F5F-EB9C-B391-0429FC5F1484}"/>
          </ac:graphicFrameMkLst>
        </pc:graphicFrameChg>
        <pc:picChg chg="add mod">
          <ac:chgData name="Cai Jiaquan" userId="56f9637feb761aa9" providerId="LiveId" clId="{8E20D942-4D63-BC49-A851-967065F6140C}" dt="2022-09-16T14:16:08.271" v="129" actId="1076"/>
          <ac:picMkLst>
            <pc:docMk/>
            <pc:sldMk cId="1580911115" sldId="258"/>
            <ac:picMk id="5" creationId="{2B45548C-29F4-EF91-0D10-B54CBB91C8DE}"/>
          </ac:picMkLst>
        </pc:picChg>
        <pc:picChg chg="add del mod">
          <ac:chgData name="Cai Jiaquan" userId="56f9637feb761aa9" providerId="LiveId" clId="{8E20D942-4D63-BC49-A851-967065F6140C}" dt="2022-09-16T14:15:46.146" v="121" actId="478"/>
          <ac:picMkLst>
            <pc:docMk/>
            <pc:sldMk cId="1580911115" sldId="258"/>
            <ac:picMk id="8" creationId="{6A5EDFCB-16F2-562A-F134-0660DA839282}"/>
          </ac:picMkLst>
        </pc:picChg>
        <pc:picChg chg="add mod">
          <ac:chgData name="Cai Jiaquan" userId="56f9637feb761aa9" providerId="LiveId" clId="{8E20D942-4D63-BC49-A851-967065F6140C}" dt="2022-09-17T12:03:02.918" v="231" actId="1076"/>
          <ac:picMkLst>
            <pc:docMk/>
            <pc:sldMk cId="1580911115" sldId="258"/>
            <ac:picMk id="9" creationId="{E9C850FC-E234-8BAA-C29A-005AAE8DD08D}"/>
          </ac:picMkLst>
        </pc:picChg>
        <pc:picChg chg="add mod">
          <ac:chgData name="Cai Jiaquan" userId="56f9637feb761aa9" providerId="LiveId" clId="{8E20D942-4D63-BC49-A851-967065F6140C}" dt="2022-09-16T14:24:09.652" v="212"/>
          <ac:picMkLst>
            <pc:docMk/>
            <pc:sldMk cId="1580911115" sldId="258"/>
            <ac:picMk id="10" creationId="{B89AAE19-F2CC-1930-322F-EB1440F4DBE1}"/>
          </ac:picMkLst>
        </pc:picChg>
      </pc:sldChg>
      <pc:sldChg chg="addSp delSp modSp new mod setBg">
        <pc:chgData name="Cai Jiaquan" userId="56f9637feb761aa9" providerId="LiveId" clId="{8E20D942-4D63-BC49-A851-967065F6140C}" dt="2022-09-16T14:41:14.467" v="228"/>
        <pc:sldMkLst>
          <pc:docMk/>
          <pc:sldMk cId="201844626" sldId="259"/>
        </pc:sldMkLst>
        <pc:spChg chg="mod">
          <ac:chgData name="Cai Jiaquan" userId="56f9637feb761aa9" providerId="LiveId" clId="{8E20D942-4D63-BC49-A851-967065F6140C}" dt="2022-09-16T14:41:14.467" v="228"/>
          <ac:spMkLst>
            <pc:docMk/>
            <pc:sldMk cId="201844626" sldId="259"/>
            <ac:spMk id="2" creationId="{5CFEC585-BBCE-606B-85B1-626DCE8CCB4C}"/>
          </ac:spMkLst>
        </pc:spChg>
        <pc:spChg chg="del">
          <ac:chgData name="Cai Jiaquan" userId="56f9637feb761aa9" providerId="LiveId" clId="{8E20D942-4D63-BC49-A851-967065F6140C}" dt="2022-09-16T14:17:01.320" v="141" actId="478"/>
          <ac:spMkLst>
            <pc:docMk/>
            <pc:sldMk cId="201844626" sldId="259"/>
            <ac:spMk id="3" creationId="{F0727141-2A8B-2FCF-CD46-17FEF08DCF87}"/>
          </ac:spMkLst>
        </pc:spChg>
        <pc:picChg chg="add mod">
          <ac:chgData name="Cai Jiaquan" userId="56f9637feb761aa9" providerId="LiveId" clId="{8E20D942-4D63-BC49-A851-967065F6140C}" dt="2022-09-16T14:17:32.782" v="147" actId="1076"/>
          <ac:picMkLst>
            <pc:docMk/>
            <pc:sldMk cId="201844626" sldId="259"/>
            <ac:picMk id="4" creationId="{31AB7838-7C4C-02D3-1654-025AECF117F5}"/>
          </ac:picMkLst>
        </pc:picChg>
        <pc:picChg chg="add mod">
          <ac:chgData name="Cai Jiaquan" userId="56f9637feb761aa9" providerId="LiveId" clId="{8E20D942-4D63-BC49-A851-967065F6140C}" dt="2022-09-16T14:17:41.154" v="149" actId="1076"/>
          <ac:picMkLst>
            <pc:docMk/>
            <pc:sldMk cId="201844626" sldId="259"/>
            <ac:picMk id="5" creationId="{5B3AC679-C646-8791-4752-DADA0C313773}"/>
          </ac:picMkLst>
        </pc:picChg>
        <pc:picChg chg="add mod">
          <ac:chgData name="Cai Jiaquan" userId="56f9637feb761aa9" providerId="LiveId" clId="{8E20D942-4D63-BC49-A851-967065F6140C}" dt="2022-09-16T14:24:10.584" v="213"/>
          <ac:picMkLst>
            <pc:docMk/>
            <pc:sldMk cId="201844626" sldId="259"/>
            <ac:picMk id="6" creationId="{9626D738-C564-BAEF-36FC-EFB0061C1261}"/>
          </ac:picMkLst>
        </pc:picChg>
      </pc:sldChg>
      <pc:sldChg chg="addSp delSp modSp new mod setBg">
        <pc:chgData name="Cai Jiaquan" userId="56f9637feb761aa9" providerId="LiveId" clId="{8E20D942-4D63-BC49-A851-967065F6140C}" dt="2022-09-17T12:03:07.499" v="232" actId="1076"/>
        <pc:sldMkLst>
          <pc:docMk/>
          <pc:sldMk cId="2002257551" sldId="260"/>
        </pc:sldMkLst>
        <pc:spChg chg="mod">
          <ac:chgData name="Cai Jiaquan" userId="56f9637feb761aa9" providerId="LiveId" clId="{8E20D942-4D63-BC49-A851-967065F6140C}" dt="2022-09-16T14:41:19.418" v="229"/>
          <ac:spMkLst>
            <pc:docMk/>
            <pc:sldMk cId="2002257551" sldId="260"/>
            <ac:spMk id="2" creationId="{624D45F4-31F7-53E3-069A-183DDAA8AB0E}"/>
          </ac:spMkLst>
        </pc:spChg>
        <pc:spChg chg="del">
          <ac:chgData name="Cai Jiaquan" userId="56f9637feb761aa9" providerId="LiveId" clId="{8E20D942-4D63-BC49-A851-967065F6140C}" dt="2022-09-16T14:17:55.627" v="154" actId="478"/>
          <ac:spMkLst>
            <pc:docMk/>
            <pc:sldMk cId="2002257551" sldId="260"/>
            <ac:spMk id="3" creationId="{72565E12-02A8-3519-90CF-5EAB0D3B92F8}"/>
          </ac:spMkLst>
        </pc:spChg>
        <pc:picChg chg="add mod">
          <ac:chgData name="Cai Jiaquan" userId="56f9637feb761aa9" providerId="LiveId" clId="{8E20D942-4D63-BC49-A851-967065F6140C}" dt="2022-09-17T12:03:07.499" v="232" actId="1076"/>
          <ac:picMkLst>
            <pc:docMk/>
            <pc:sldMk cId="2002257551" sldId="260"/>
            <ac:picMk id="4" creationId="{BCE9A2D4-5BBE-1CC1-4C52-68B2B4E6E8FD}"/>
          </ac:picMkLst>
        </pc:picChg>
        <pc:picChg chg="add mod">
          <ac:chgData name="Cai Jiaquan" userId="56f9637feb761aa9" providerId="LiveId" clId="{8E20D942-4D63-BC49-A851-967065F6140C}" dt="2022-09-16T14:18:26.109" v="164" actId="1076"/>
          <ac:picMkLst>
            <pc:docMk/>
            <pc:sldMk cId="2002257551" sldId="260"/>
            <ac:picMk id="5" creationId="{5F59ADDF-85ED-6752-C008-7F6F1ADC9EAE}"/>
          </ac:picMkLst>
        </pc:picChg>
        <pc:picChg chg="add mod">
          <ac:chgData name="Cai Jiaquan" userId="56f9637feb761aa9" providerId="LiveId" clId="{8E20D942-4D63-BC49-A851-967065F6140C}" dt="2022-09-16T14:24:11.409" v="214"/>
          <ac:picMkLst>
            <pc:docMk/>
            <pc:sldMk cId="2002257551" sldId="260"/>
            <ac:picMk id="6" creationId="{25B9BFEA-7E07-F84A-2304-0B1B348E7B07}"/>
          </ac:picMkLst>
        </pc:picChg>
      </pc:sldChg>
      <pc:sldChg chg="addSp delSp modSp new mod">
        <pc:chgData name="Cai Jiaquan" userId="56f9637feb761aa9" providerId="LiveId" clId="{8E20D942-4D63-BC49-A851-967065F6140C}" dt="2022-09-16T14:26:00.976" v="220" actId="113"/>
        <pc:sldMkLst>
          <pc:docMk/>
          <pc:sldMk cId="2468808474" sldId="261"/>
        </pc:sldMkLst>
        <pc:spChg chg="mod">
          <ac:chgData name="Cai Jiaquan" userId="56f9637feb761aa9" providerId="LiveId" clId="{8E20D942-4D63-BC49-A851-967065F6140C}" dt="2022-09-16T14:26:00.976" v="220" actId="113"/>
          <ac:spMkLst>
            <pc:docMk/>
            <pc:sldMk cId="2468808474" sldId="261"/>
            <ac:spMk id="2" creationId="{B310125D-2D9E-2449-E4EF-5BF8F4B83C89}"/>
          </ac:spMkLst>
        </pc:spChg>
        <pc:spChg chg="del">
          <ac:chgData name="Cai Jiaquan" userId="56f9637feb761aa9" providerId="LiveId" clId="{8E20D942-4D63-BC49-A851-967065F6140C}" dt="2022-09-16T14:18:40.578" v="171" actId="478"/>
          <ac:spMkLst>
            <pc:docMk/>
            <pc:sldMk cId="2468808474" sldId="261"/>
            <ac:spMk id="3" creationId="{65ED0D95-F332-EB4D-E4DA-1B993058B9A6}"/>
          </ac:spMkLst>
        </pc:spChg>
        <pc:picChg chg="add mod">
          <ac:chgData name="Cai Jiaquan" userId="56f9637feb761aa9" providerId="LiveId" clId="{8E20D942-4D63-BC49-A851-967065F6140C}" dt="2022-09-16T14:18:55.481" v="173" actId="1076"/>
          <ac:picMkLst>
            <pc:docMk/>
            <pc:sldMk cId="2468808474" sldId="261"/>
            <ac:picMk id="4" creationId="{BB2F5C11-A19F-4C32-602E-5933FB6DFF98}"/>
          </ac:picMkLst>
        </pc:picChg>
        <pc:picChg chg="add mod">
          <ac:chgData name="Cai Jiaquan" userId="56f9637feb761aa9" providerId="LiveId" clId="{8E20D942-4D63-BC49-A851-967065F6140C}" dt="2022-09-16T14:19:20.634" v="181" actId="1076"/>
          <ac:picMkLst>
            <pc:docMk/>
            <pc:sldMk cId="2468808474" sldId="261"/>
            <ac:picMk id="5" creationId="{9C169BC3-EDED-9932-3F58-814D3A483C81}"/>
          </ac:picMkLst>
        </pc:picChg>
        <pc:picChg chg="add mod">
          <ac:chgData name="Cai Jiaquan" userId="56f9637feb761aa9" providerId="LiveId" clId="{8E20D942-4D63-BC49-A851-967065F6140C}" dt="2022-09-16T14:24:12.080" v="215"/>
          <ac:picMkLst>
            <pc:docMk/>
            <pc:sldMk cId="2468808474" sldId="261"/>
            <ac:picMk id="6" creationId="{8614EB2B-7387-7A19-EF20-6E44981BE629}"/>
          </ac:picMkLst>
        </pc:picChg>
      </pc:sldChg>
      <pc:sldChg chg="addSp delSp modSp new mod">
        <pc:chgData name="Cai Jiaquan" userId="56f9637feb761aa9" providerId="LiveId" clId="{8E20D942-4D63-BC49-A851-967065F6140C}" dt="2022-09-16T14:26:03.584" v="221" actId="113"/>
        <pc:sldMkLst>
          <pc:docMk/>
          <pc:sldMk cId="684829277" sldId="262"/>
        </pc:sldMkLst>
        <pc:spChg chg="mod">
          <ac:chgData name="Cai Jiaquan" userId="56f9637feb761aa9" providerId="LiveId" clId="{8E20D942-4D63-BC49-A851-967065F6140C}" dt="2022-09-16T14:26:03.584" v="221" actId="113"/>
          <ac:spMkLst>
            <pc:docMk/>
            <pc:sldMk cId="684829277" sldId="262"/>
            <ac:spMk id="2" creationId="{804574D6-101D-7F35-918A-F2E910C01E0C}"/>
          </ac:spMkLst>
        </pc:spChg>
        <pc:spChg chg="del">
          <ac:chgData name="Cai Jiaquan" userId="56f9637feb761aa9" providerId="LiveId" clId="{8E20D942-4D63-BC49-A851-967065F6140C}" dt="2022-09-16T14:19:47.079" v="188" actId="478"/>
          <ac:spMkLst>
            <pc:docMk/>
            <pc:sldMk cId="684829277" sldId="262"/>
            <ac:spMk id="3" creationId="{D52DC792-994E-7D82-A38A-3C2A6CE43110}"/>
          </ac:spMkLst>
        </pc:spChg>
        <pc:picChg chg="add mod">
          <ac:chgData name="Cai Jiaquan" userId="56f9637feb761aa9" providerId="LiveId" clId="{8E20D942-4D63-BC49-A851-967065F6140C}" dt="2022-09-16T14:20:17.979" v="198" actId="1076"/>
          <ac:picMkLst>
            <pc:docMk/>
            <pc:sldMk cId="684829277" sldId="262"/>
            <ac:picMk id="4" creationId="{41965F55-C8D7-5C64-1520-C6F1F593313B}"/>
          </ac:picMkLst>
        </pc:picChg>
        <pc:picChg chg="add mod">
          <ac:chgData name="Cai Jiaquan" userId="56f9637feb761aa9" providerId="LiveId" clId="{8E20D942-4D63-BC49-A851-967065F6140C}" dt="2022-09-16T14:20:08.095" v="192" actId="1076"/>
          <ac:picMkLst>
            <pc:docMk/>
            <pc:sldMk cId="684829277" sldId="262"/>
            <ac:picMk id="5" creationId="{E7C00F88-7BA2-A071-3C5A-82A54D512B16}"/>
          </ac:picMkLst>
        </pc:picChg>
        <pc:picChg chg="add mod">
          <ac:chgData name="Cai Jiaquan" userId="56f9637feb761aa9" providerId="LiveId" clId="{8E20D942-4D63-BC49-A851-967065F6140C}" dt="2022-09-16T14:24:13.552" v="216"/>
          <ac:picMkLst>
            <pc:docMk/>
            <pc:sldMk cId="684829277" sldId="262"/>
            <ac:picMk id="6" creationId="{D0FBDB1C-4D92-B04E-9EF1-8BB67D982959}"/>
          </ac:picMkLst>
        </pc:picChg>
      </pc:sldChg>
    </pc:docChg>
  </pc:docChgLst>
  <pc:docChgLst>
    <pc:chgData name="Cai Jiaquan" userId="56f9637feb761aa9" providerId="LiveId" clId="{E1E64250-5415-4B45-979D-1AEAB7110AE4}"/>
    <pc:docChg chg="undo custSel addSld delSld modSld sldOrd">
      <pc:chgData name="Cai Jiaquan" userId="56f9637feb761aa9" providerId="LiveId" clId="{E1E64250-5415-4B45-979D-1AEAB7110AE4}" dt="2022-10-15T11:30:51.552" v="430" actId="20577"/>
      <pc:docMkLst>
        <pc:docMk/>
      </pc:docMkLst>
      <pc:sldChg chg="modSp mod">
        <pc:chgData name="Cai Jiaquan" userId="56f9637feb761aa9" providerId="LiveId" clId="{E1E64250-5415-4B45-979D-1AEAB7110AE4}" dt="2022-10-15T05:50:19.532" v="3" actId="20577"/>
        <pc:sldMkLst>
          <pc:docMk/>
          <pc:sldMk cId="1668835127" sldId="256"/>
        </pc:sldMkLst>
        <pc:spChg chg="mod">
          <ac:chgData name="Cai Jiaquan" userId="56f9637feb761aa9" providerId="LiveId" clId="{E1E64250-5415-4B45-979D-1AEAB7110AE4}" dt="2022-10-15T05:50:19.532" v="3" actId="20577"/>
          <ac:spMkLst>
            <pc:docMk/>
            <pc:sldMk cId="1668835127" sldId="256"/>
            <ac:spMk id="3" creationId="{3CC672B7-1124-8E47-2399-7288293CD234}"/>
          </ac:spMkLst>
        </pc:spChg>
      </pc:sldChg>
      <pc:sldChg chg="modSp mod">
        <pc:chgData name="Cai Jiaquan" userId="56f9637feb761aa9" providerId="LiveId" clId="{E1E64250-5415-4B45-979D-1AEAB7110AE4}" dt="2022-10-15T05:50:58.811" v="7" actId="108"/>
        <pc:sldMkLst>
          <pc:docMk/>
          <pc:sldMk cId="1023255442" sldId="257"/>
        </pc:sldMkLst>
        <pc:spChg chg="mod">
          <ac:chgData name="Cai Jiaquan" userId="56f9637feb761aa9" providerId="LiveId" clId="{E1E64250-5415-4B45-979D-1AEAB7110AE4}" dt="2022-10-15T05:50:58.811" v="7" actId="108"/>
          <ac:spMkLst>
            <pc:docMk/>
            <pc:sldMk cId="1023255442" sldId="257"/>
            <ac:spMk id="3" creationId="{866F7241-61ED-032C-9FF1-8F22D2973073}"/>
          </ac:spMkLst>
        </pc:spChg>
      </pc:sldChg>
      <pc:sldChg chg="del">
        <pc:chgData name="Cai Jiaquan" userId="56f9637feb761aa9" providerId="LiveId" clId="{E1E64250-5415-4B45-979D-1AEAB7110AE4}" dt="2022-10-15T05:51:35.604" v="8" actId="2696"/>
        <pc:sldMkLst>
          <pc:docMk/>
          <pc:sldMk cId="1758897721" sldId="258"/>
        </pc:sldMkLst>
      </pc:sldChg>
      <pc:sldChg chg="del">
        <pc:chgData name="Cai Jiaquan" userId="56f9637feb761aa9" providerId="LiveId" clId="{E1E64250-5415-4B45-979D-1AEAB7110AE4}" dt="2022-10-15T05:51:36.798" v="11" actId="2696"/>
        <pc:sldMkLst>
          <pc:docMk/>
          <pc:sldMk cId="580736528" sldId="259"/>
        </pc:sldMkLst>
      </pc:sldChg>
      <pc:sldChg chg="del">
        <pc:chgData name="Cai Jiaquan" userId="56f9637feb761aa9" providerId="LiveId" clId="{E1E64250-5415-4B45-979D-1AEAB7110AE4}" dt="2022-10-15T05:51:36.028" v="9" actId="2696"/>
        <pc:sldMkLst>
          <pc:docMk/>
          <pc:sldMk cId="3383619999" sldId="260"/>
        </pc:sldMkLst>
      </pc:sldChg>
      <pc:sldChg chg="del">
        <pc:chgData name="Cai Jiaquan" userId="56f9637feb761aa9" providerId="LiveId" clId="{E1E64250-5415-4B45-979D-1AEAB7110AE4}" dt="2022-10-15T05:51:36.397" v="10" actId="2696"/>
        <pc:sldMkLst>
          <pc:docMk/>
          <pc:sldMk cId="52671343" sldId="261"/>
        </pc:sldMkLst>
      </pc:sldChg>
      <pc:sldChg chg="addSp delSp modSp mod">
        <pc:chgData name="Cai Jiaquan" userId="56f9637feb761aa9" providerId="LiveId" clId="{E1E64250-5415-4B45-979D-1AEAB7110AE4}" dt="2022-10-15T11:18:56.004" v="408" actId="20577"/>
        <pc:sldMkLst>
          <pc:docMk/>
          <pc:sldMk cId="1071924233" sldId="262"/>
        </pc:sldMkLst>
        <pc:spChg chg="mod">
          <ac:chgData name="Cai Jiaquan" userId="56f9637feb761aa9" providerId="LiveId" clId="{E1E64250-5415-4B45-979D-1AEAB7110AE4}" dt="2022-10-15T11:06:14.839" v="402" actId="20577"/>
          <ac:spMkLst>
            <pc:docMk/>
            <pc:sldMk cId="1071924233" sldId="262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5:52:33.987" v="27" actId="108"/>
          <ac:spMkLst>
            <pc:docMk/>
            <pc:sldMk cId="1071924233" sldId="262"/>
            <ac:spMk id="4" creationId="{0D4B952F-14BC-9760-56A2-FD6D7276DC48}"/>
          </ac:spMkLst>
        </pc:spChg>
        <pc:spChg chg="mod">
          <ac:chgData name="Cai Jiaquan" userId="56f9637feb761aa9" providerId="LiveId" clId="{E1E64250-5415-4B45-979D-1AEAB7110AE4}" dt="2022-10-15T11:18:56.004" v="408" actId="20577"/>
          <ac:spMkLst>
            <pc:docMk/>
            <pc:sldMk cId="1071924233" sldId="262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5:57:35.956" v="71"/>
          <ac:graphicFrameMkLst>
            <pc:docMk/>
            <pc:sldMk cId="1071924233" sldId="262"/>
            <ac:graphicFrameMk id="12" creationId="{28BB3581-2FE7-B3FB-D565-7D8DDC3B49F5}"/>
          </ac:graphicFrameMkLst>
        </pc:graphicFrameChg>
        <pc:graphicFrameChg chg="add del mod">
          <ac:chgData name="Cai Jiaquan" userId="56f9637feb761aa9" providerId="LiveId" clId="{E1E64250-5415-4B45-979D-1AEAB7110AE4}" dt="2022-10-15T06:02:52.014" v="138"/>
          <ac:graphicFrameMkLst>
            <pc:docMk/>
            <pc:sldMk cId="1071924233" sldId="262"/>
            <ac:graphicFrameMk id="14" creationId="{4280813D-CC8E-A2C0-7228-593E7211E123}"/>
          </ac:graphicFrameMkLst>
        </pc:graphicFrameChg>
        <pc:picChg chg="add del mod">
          <ac:chgData name="Cai Jiaquan" userId="56f9637feb761aa9" providerId="LiveId" clId="{E1E64250-5415-4B45-979D-1AEAB7110AE4}" dt="2022-10-15T05:56:41.809" v="60" actId="478"/>
          <ac:picMkLst>
            <pc:docMk/>
            <pc:sldMk cId="1071924233" sldId="262"/>
            <ac:picMk id="7" creationId="{988D83B2-56D0-2A49-D27E-EFF597228DFC}"/>
          </ac:picMkLst>
        </pc:picChg>
        <pc:picChg chg="del">
          <ac:chgData name="Cai Jiaquan" userId="56f9637feb761aa9" providerId="LiveId" clId="{E1E64250-5415-4B45-979D-1AEAB7110AE4}" dt="2022-10-15T05:56:09.042" v="54" actId="478"/>
          <ac:picMkLst>
            <pc:docMk/>
            <pc:sldMk cId="1071924233" sldId="262"/>
            <ac:picMk id="8" creationId="{0E022517-BAB0-2F9A-CF78-8B30331A70AA}"/>
          </ac:picMkLst>
        </pc:picChg>
        <pc:picChg chg="del">
          <ac:chgData name="Cai Jiaquan" userId="56f9637feb761aa9" providerId="LiveId" clId="{E1E64250-5415-4B45-979D-1AEAB7110AE4}" dt="2022-10-15T05:57:19.383" v="69" actId="478"/>
          <ac:picMkLst>
            <pc:docMk/>
            <pc:sldMk cId="1071924233" sldId="262"/>
            <ac:picMk id="10" creationId="{E309E6AD-A901-C0A3-F226-6FABB713C647}"/>
          </ac:picMkLst>
        </pc:picChg>
        <pc:picChg chg="add mod">
          <ac:chgData name="Cai Jiaquan" userId="56f9637feb761aa9" providerId="LiveId" clId="{E1E64250-5415-4B45-979D-1AEAB7110AE4}" dt="2022-10-15T06:03:05.976" v="145" actId="1076"/>
          <ac:picMkLst>
            <pc:docMk/>
            <pc:sldMk cId="1071924233" sldId="262"/>
            <ac:picMk id="11" creationId="{BB0596CE-509F-46F5-C44E-48EF5C36DE61}"/>
          </ac:picMkLst>
        </pc:picChg>
        <pc:picChg chg="add mod">
          <ac:chgData name="Cai Jiaquan" userId="56f9637feb761aa9" providerId="LiveId" clId="{E1E64250-5415-4B45-979D-1AEAB7110AE4}" dt="2022-10-15T06:03:03.098" v="143" actId="1076"/>
          <ac:picMkLst>
            <pc:docMk/>
            <pc:sldMk cId="1071924233" sldId="262"/>
            <ac:picMk id="13" creationId="{FFCE3A0E-2BAB-1D33-BE83-6E516AE4901F}"/>
          </ac:picMkLst>
        </pc:picChg>
        <pc:picChg chg="add mod">
          <ac:chgData name="Cai Jiaquan" userId="56f9637feb761aa9" providerId="LiveId" clId="{E1E64250-5415-4B45-979D-1AEAB7110AE4}" dt="2022-10-15T06:03:01.780" v="142" actId="1076"/>
          <ac:picMkLst>
            <pc:docMk/>
            <pc:sldMk cId="1071924233" sldId="262"/>
            <ac:picMk id="15" creationId="{1A2E3C2C-0616-55E7-5E1F-BE8AA8DAC82C}"/>
          </ac:picMkLst>
        </pc:picChg>
      </pc:sldChg>
      <pc:sldChg chg="modSp del mod">
        <pc:chgData name="Cai Jiaquan" userId="56f9637feb761aa9" providerId="LiveId" clId="{E1E64250-5415-4B45-979D-1AEAB7110AE4}" dt="2022-10-15T06:28:24.963" v="252" actId="2696"/>
        <pc:sldMkLst>
          <pc:docMk/>
          <pc:sldMk cId="4006831501" sldId="263"/>
        </pc:sldMkLst>
        <pc:picChg chg="mod">
          <ac:chgData name="Cai Jiaquan" userId="56f9637feb761aa9" providerId="LiveId" clId="{E1E64250-5415-4B45-979D-1AEAB7110AE4}" dt="2022-10-15T06:28:17.251" v="251" actId="1076"/>
          <ac:picMkLst>
            <pc:docMk/>
            <pc:sldMk cId="4006831501" sldId="263"/>
            <ac:picMk id="11" creationId="{ED5E041C-C37F-7386-765C-663211B3B759}"/>
          </ac:picMkLst>
        </pc:picChg>
      </pc:sldChg>
      <pc:sldChg chg="del">
        <pc:chgData name="Cai Jiaquan" userId="56f9637feb761aa9" providerId="LiveId" clId="{E1E64250-5415-4B45-979D-1AEAB7110AE4}" dt="2022-10-15T06:37:56.408" v="357" actId="2696"/>
        <pc:sldMkLst>
          <pc:docMk/>
          <pc:sldMk cId="1528142772" sldId="264"/>
        </pc:sldMkLst>
      </pc:sldChg>
      <pc:sldChg chg="addSp delSp modSp add mod">
        <pc:chgData name="Cai Jiaquan" userId="56f9637feb761aa9" providerId="LiveId" clId="{E1E64250-5415-4B45-979D-1AEAB7110AE4}" dt="2022-10-15T06:04:40.692" v="165" actId="1076"/>
        <pc:sldMkLst>
          <pc:docMk/>
          <pc:sldMk cId="809476936" sldId="265"/>
        </pc:sldMkLst>
        <pc:spChg chg="mod">
          <ac:chgData name="Cai Jiaquan" userId="56f9637feb761aa9" providerId="LiveId" clId="{E1E64250-5415-4B45-979D-1AEAB7110AE4}" dt="2022-10-15T06:01:44.894" v="130" actId="20577"/>
          <ac:spMkLst>
            <pc:docMk/>
            <pc:sldMk cId="809476936" sldId="265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01:55.416" v="136" actId="20577"/>
          <ac:spMkLst>
            <pc:docMk/>
            <pc:sldMk cId="809476936" sldId="265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6:04:29.832" v="158"/>
          <ac:graphicFrameMkLst>
            <pc:docMk/>
            <pc:sldMk cId="809476936" sldId="265"/>
            <ac:graphicFrameMk id="9" creationId="{BB91EA01-C170-51A4-4003-79AC51DBD7DD}"/>
          </ac:graphicFrameMkLst>
        </pc:graphicFrameChg>
        <pc:picChg chg="add del mod">
          <ac:chgData name="Cai Jiaquan" userId="56f9637feb761aa9" providerId="LiveId" clId="{E1E64250-5415-4B45-979D-1AEAB7110AE4}" dt="2022-10-15T06:03:50.257" v="150" actId="21"/>
          <ac:picMkLst>
            <pc:docMk/>
            <pc:sldMk cId="809476936" sldId="265"/>
            <ac:picMk id="7" creationId="{3238FFE0-DCB2-A11E-11AE-25D1C16A6B76}"/>
          </ac:picMkLst>
        </pc:picChg>
        <pc:picChg chg="add mod modCrop">
          <ac:chgData name="Cai Jiaquan" userId="56f9637feb761aa9" providerId="LiveId" clId="{E1E64250-5415-4B45-979D-1AEAB7110AE4}" dt="2022-10-15T06:04:35.462" v="163" actId="1076"/>
          <ac:picMkLst>
            <pc:docMk/>
            <pc:sldMk cId="809476936" sldId="265"/>
            <ac:picMk id="8" creationId="{ADF3BF2F-BF56-0EE0-C994-89F8CD2A056B}"/>
          </ac:picMkLst>
        </pc:picChg>
        <pc:picChg chg="add mod">
          <ac:chgData name="Cai Jiaquan" userId="56f9637feb761aa9" providerId="LiveId" clId="{E1E64250-5415-4B45-979D-1AEAB7110AE4}" dt="2022-10-15T06:04:40.692" v="165" actId="1076"/>
          <ac:picMkLst>
            <pc:docMk/>
            <pc:sldMk cId="809476936" sldId="265"/>
            <ac:picMk id="10" creationId="{43032F91-5854-8E32-A802-1EEDCBB4A991}"/>
          </ac:picMkLst>
        </pc:picChg>
        <pc:picChg chg="del">
          <ac:chgData name="Cai Jiaquan" userId="56f9637feb761aa9" providerId="LiveId" clId="{E1E64250-5415-4B45-979D-1AEAB7110AE4}" dt="2022-10-15T06:01:20.688" v="123" actId="478"/>
          <ac:picMkLst>
            <pc:docMk/>
            <pc:sldMk cId="809476936" sldId="265"/>
            <ac:picMk id="11" creationId="{BB0596CE-509F-46F5-C44E-48EF5C36DE61}"/>
          </ac:picMkLst>
        </pc:picChg>
        <pc:picChg chg="del">
          <ac:chgData name="Cai Jiaquan" userId="56f9637feb761aa9" providerId="LiveId" clId="{E1E64250-5415-4B45-979D-1AEAB7110AE4}" dt="2022-10-15T06:01:20.247" v="122" actId="478"/>
          <ac:picMkLst>
            <pc:docMk/>
            <pc:sldMk cId="809476936" sldId="265"/>
            <ac:picMk id="13" creationId="{FFCE3A0E-2BAB-1D33-BE83-6E516AE4901F}"/>
          </ac:picMkLst>
        </pc:picChg>
      </pc:sldChg>
      <pc:sldChg chg="addSp delSp modSp add del mod">
        <pc:chgData name="Cai Jiaquan" userId="56f9637feb761aa9" providerId="LiveId" clId="{E1E64250-5415-4B45-979D-1AEAB7110AE4}" dt="2022-10-15T05:52:12.165" v="15" actId="2696"/>
        <pc:sldMkLst>
          <pc:docMk/>
          <pc:sldMk cId="1514937977" sldId="265"/>
        </pc:sldMkLst>
        <pc:spChg chg="del mod">
          <ac:chgData name="Cai Jiaquan" userId="56f9637feb761aa9" providerId="LiveId" clId="{E1E64250-5415-4B45-979D-1AEAB7110AE4}" dt="2022-10-15T05:51:54.442" v="14" actId="478"/>
          <ac:spMkLst>
            <pc:docMk/>
            <pc:sldMk cId="1514937977" sldId="265"/>
            <ac:spMk id="3" creationId="{866F7241-61ED-032C-9FF1-8F22D2973073}"/>
          </ac:spMkLst>
        </pc:spChg>
        <pc:spChg chg="add mod">
          <ac:chgData name="Cai Jiaquan" userId="56f9637feb761aa9" providerId="LiveId" clId="{E1E64250-5415-4B45-979D-1AEAB7110AE4}" dt="2022-10-15T05:51:54.442" v="14" actId="478"/>
          <ac:spMkLst>
            <pc:docMk/>
            <pc:sldMk cId="1514937977" sldId="265"/>
            <ac:spMk id="6" creationId="{D2DD5E2B-97CC-8840-9AC4-FF4578123C3B}"/>
          </ac:spMkLst>
        </pc:spChg>
      </pc:sldChg>
      <pc:sldChg chg="add del">
        <pc:chgData name="Cai Jiaquan" userId="56f9637feb761aa9" providerId="LiveId" clId="{E1E64250-5415-4B45-979D-1AEAB7110AE4}" dt="2022-10-15T06:19:22.015" v="167" actId="2696"/>
        <pc:sldMkLst>
          <pc:docMk/>
          <pc:sldMk cId="1714511201" sldId="266"/>
        </pc:sldMkLst>
      </pc:sldChg>
      <pc:sldChg chg="addSp delSp modSp add mod ord modNotesTx">
        <pc:chgData name="Cai Jiaquan" userId="56f9637feb761aa9" providerId="LiveId" clId="{E1E64250-5415-4B45-979D-1AEAB7110AE4}" dt="2022-10-15T06:27:48.123" v="249" actId="1076"/>
        <pc:sldMkLst>
          <pc:docMk/>
          <pc:sldMk cId="2821094965" sldId="266"/>
        </pc:sldMkLst>
        <pc:spChg chg="mod">
          <ac:chgData name="Cai Jiaquan" userId="56f9637feb761aa9" providerId="LiveId" clId="{E1E64250-5415-4B45-979D-1AEAB7110AE4}" dt="2022-10-15T06:20:55.225" v="179" actId="20577"/>
          <ac:spMkLst>
            <pc:docMk/>
            <pc:sldMk cId="2821094965" sldId="266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21:02.452" v="188" actId="20577"/>
          <ac:spMkLst>
            <pc:docMk/>
            <pc:sldMk cId="2821094965" sldId="266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6:21:49.633" v="198"/>
          <ac:graphicFrameMkLst>
            <pc:docMk/>
            <pc:sldMk cId="2821094965" sldId="266"/>
            <ac:graphicFrameMk id="8" creationId="{764E8F43-C4BE-F0FD-371F-802C14E82E79}"/>
          </ac:graphicFrameMkLst>
        </pc:graphicFrameChg>
        <pc:graphicFrameChg chg="add del mod">
          <ac:chgData name="Cai Jiaquan" userId="56f9637feb761aa9" providerId="LiveId" clId="{E1E64250-5415-4B45-979D-1AEAB7110AE4}" dt="2022-10-15T06:22:13.023" v="206"/>
          <ac:graphicFrameMkLst>
            <pc:docMk/>
            <pc:sldMk cId="2821094965" sldId="266"/>
            <ac:graphicFrameMk id="10" creationId="{51011DCA-7B4E-8AA0-BACD-02D7795C91D0}"/>
          </ac:graphicFrameMkLst>
        </pc:graphicFrameChg>
        <pc:graphicFrameChg chg="add del mod">
          <ac:chgData name="Cai Jiaquan" userId="56f9637feb761aa9" providerId="LiveId" clId="{E1E64250-5415-4B45-979D-1AEAB7110AE4}" dt="2022-10-15T06:27:19.193" v="233"/>
          <ac:graphicFrameMkLst>
            <pc:docMk/>
            <pc:sldMk cId="2821094965" sldId="266"/>
            <ac:graphicFrameMk id="17" creationId="{60395D6F-32B6-F718-69BC-04E163DA2260}"/>
          </ac:graphicFrameMkLst>
        </pc:graphicFrameChg>
        <pc:graphicFrameChg chg="add del mod">
          <ac:chgData name="Cai Jiaquan" userId="56f9637feb761aa9" providerId="LiveId" clId="{E1E64250-5415-4B45-979D-1AEAB7110AE4}" dt="2022-10-15T06:27:33.726" v="239"/>
          <ac:graphicFrameMkLst>
            <pc:docMk/>
            <pc:sldMk cId="2821094965" sldId="266"/>
            <ac:graphicFrameMk id="19" creationId="{5B120221-B010-A987-29D3-6D9AAC9D7DC8}"/>
          </ac:graphicFrameMkLst>
        </pc:graphicFrameChg>
        <pc:graphicFrameChg chg="add del mod">
          <ac:chgData name="Cai Jiaquan" userId="56f9637feb761aa9" providerId="LiveId" clId="{E1E64250-5415-4B45-979D-1AEAB7110AE4}" dt="2022-10-15T06:27:37.994" v="243"/>
          <ac:graphicFrameMkLst>
            <pc:docMk/>
            <pc:sldMk cId="2821094965" sldId="266"/>
            <ac:graphicFrameMk id="20" creationId="{B8B82455-6139-8342-2B7B-B0D31005A8FF}"/>
          </ac:graphicFrameMkLst>
        </pc:graphicFrameChg>
        <pc:picChg chg="add del mod modCrop">
          <ac:chgData name="Cai Jiaquan" userId="56f9637feb761aa9" providerId="LiveId" clId="{E1E64250-5415-4B45-979D-1AEAB7110AE4}" dt="2022-10-15T06:25:37.163" v="225" actId="478"/>
          <ac:picMkLst>
            <pc:docMk/>
            <pc:sldMk cId="2821094965" sldId="266"/>
            <ac:picMk id="7" creationId="{BD2677B2-A200-FEC4-BAB6-0E268951BD20}"/>
          </ac:picMkLst>
        </pc:picChg>
        <pc:picChg chg="add del mod">
          <ac:chgData name="Cai Jiaquan" userId="56f9637feb761aa9" providerId="LiveId" clId="{E1E64250-5415-4B45-979D-1AEAB7110AE4}" dt="2022-10-15T06:27:16.207" v="231" actId="478"/>
          <ac:picMkLst>
            <pc:docMk/>
            <pc:sldMk cId="2821094965" sldId="266"/>
            <ac:picMk id="9" creationId="{5A393746-BE69-DDD7-B935-3FF37457D66E}"/>
          </ac:picMkLst>
        </pc:picChg>
        <pc:picChg chg="del">
          <ac:chgData name="Cai Jiaquan" userId="56f9637feb761aa9" providerId="LiveId" clId="{E1E64250-5415-4B45-979D-1AEAB7110AE4}" dt="2022-10-15T06:20:29.128" v="174" actId="478"/>
          <ac:picMkLst>
            <pc:docMk/>
            <pc:sldMk cId="2821094965" sldId="266"/>
            <ac:picMk id="11" creationId="{BB0596CE-509F-46F5-C44E-48EF5C36DE61}"/>
          </ac:picMkLst>
        </pc:picChg>
        <pc:picChg chg="add mod">
          <ac:chgData name="Cai Jiaquan" userId="56f9637feb761aa9" providerId="LiveId" clId="{E1E64250-5415-4B45-979D-1AEAB7110AE4}" dt="2022-10-15T06:22:32.082" v="218" actId="1076"/>
          <ac:picMkLst>
            <pc:docMk/>
            <pc:sldMk cId="2821094965" sldId="266"/>
            <ac:picMk id="12" creationId="{1F5D514F-62CB-2CD0-0AB9-2D97905B2429}"/>
          </ac:picMkLst>
        </pc:picChg>
        <pc:picChg chg="del mod">
          <ac:chgData name="Cai Jiaquan" userId="56f9637feb761aa9" providerId="LiveId" clId="{E1E64250-5415-4B45-979D-1AEAB7110AE4}" dt="2022-10-15T06:20:28.754" v="173" actId="478"/>
          <ac:picMkLst>
            <pc:docMk/>
            <pc:sldMk cId="2821094965" sldId="266"/>
            <ac:picMk id="13" creationId="{FFCE3A0E-2BAB-1D33-BE83-6E516AE4901F}"/>
          </ac:picMkLst>
        </pc:picChg>
        <pc:picChg chg="del">
          <ac:chgData name="Cai Jiaquan" userId="56f9637feb761aa9" providerId="LiveId" clId="{E1E64250-5415-4B45-979D-1AEAB7110AE4}" dt="2022-10-15T06:20:28.128" v="172" actId="478"/>
          <ac:picMkLst>
            <pc:docMk/>
            <pc:sldMk cId="2821094965" sldId="266"/>
            <ac:picMk id="15" creationId="{1A2E3C2C-0616-55E7-5E1F-BE8AA8DAC82C}"/>
          </ac:picMkLst>
        </pc:picChg>
        <pc:picChg chg="add mod modCrop">
          <ac:chgData name="Cai Jiaquan" userId="56f9637feb761aa9" providerId="LiveId" clId="{E1E64250-5415-4B45-979D-1AEAB7110AE4}" dt="2022-10-15T06:25:51.640" v="230" actId="1076"/>
          <ac:picMkLst>
            <pc:docMk/>
            <pc:sldMk cId="2821094965" sldId="266"/>
            <ac:picMk id="16" creationId="{E2413E73-5327-4AD3-3C80-6808A42C5FCB}"/>
          </ac:picMkLst>
        </pc:picChg>
        <pc:picChg chg="add del mod">
          <ac:chgData name="Cai Jiaquan" userId="56f9637feb761aa9" providerId="LiveId" clId="{E1E64250-5415-4B45-979D-1AEAB7110AE4}" dt="2022-10-15T06:27:35.390" v="241"/>
          <ac:picMkLst>
            <pc:docMk/>
            <pc:sldMk cId="2821094965" sldId="266"/>
            <ac:picMk id="18" creationId="{2C5271B3-A1B9-5120-26CB-9E4B56803F27}"/>
          </ac:picMkLst>
        </pc:picChg>
        <pc:picChg chg="add mod">
          <ac:chgData name="Cai Jiaquan" userId="56f9637feb761aa9" providerId="LiveId" clId="{E1E64250-5415-4B45-979D-1AEAB7110AE4}" dt="2022-10-15T06:27:48.123" v="249" actId="1076"/>
          <ac:picMkLst>
            <pc:docMk/>
            <pc:sldMk cId="2821094965" sldId="266"/>
            <ac:picMk id="21" creationId="{2C2709B1-893C-A6B6-BFD4-4F1627804FED}"/>
          </ac:picMkLst>
        </pc:picChg>
      </pc:sldChg>
      <pc:sldChg chg="modSp add del mod">
        <pc:chgData name="Cai Jiaquan" userId="56f9637feb761aa9" providerId="LiveId" clId="{E1E64250-5415-4B45-979D-1AEAB7110AE4}" dt="2022-10-15T06:25:04.957" v="224" actId="2696"/>
        <pc:sldMkLst>
          <pc:docMk/>
          <pc:sldMk cId="1362565686" sldId="267"/>
        </pc:sldMkLst>
        <pc:picChg chg="mod">
          <ac:chgData name="Cai Jiaquan" userId="56f9637feb761aa9" providerId="LiveId" clId="{E1E64250-5415-4B45-979D-1AEAB7110AE4}" dt="2022-10-15T06:23:23.536" v="222" actId="1076"/>
          <ac:picMkLst>
            <pc:docMk/>
            <pc:sldMk cId="1362565686" sldId="267"/>
            <ac:picMk id="9" creationId="{5A393746-BE69-DDD7-B935-3FF37457D66E}"/>
          </ac:picMkLst>
        </pc:picChg>
        <pc:picChg chg="mod">
          <ac:chgData name="Cai Jiaquan" userId="56f9637feb761aa9" providerId="LiveId" clId="{E1E64250-5415-4B45-979D-1AEAB7110AE4}" dt="2022-10-15T06:23:26.019" v="223" actId="1076"/>
          <ac:picMkLst>
            <pc:docMk/>
            <pc:sldMk cId="1362565686" sldId="267"/>
            <ac:picMk id="12" creationId="{1F5D514F-62CB-2CD0-0AB9-2D97905B2429}"/>
          </ac:picMkLst>
        </pc:picChg>
      </pc:sldChg>
      <pc:sldChg chg="addSp delSp modSp add mod">
        <pc:chgData name="Cai Jiaquan" userId="56f9637feb761aa9" providerId="LiveId" clId="{E1E64250-5415-4B45-979D-1AEAB7110AE4}" dt="2022-10-15T11:30:51.552" v="430" actId="20577"/>
        <pc:sldMkLst>
          <pc:docMk/>
          <pc:sldMk cId="1711850558" sldId="267"/>
        </pc:sldMkLst>
        <pc:spChg chg="mod">
          <ac:chgData name="Cai Jiaquan" userId="56f9637feb761aa9" providerId="LiveId" clId="{E1E64250-5415-4B45-979D-1AEAB7110AE4}" dt="2022-10-15T11:30:51.552" v="430" actId="20577"/>
          <ac:spMkLst>
            <pc:docMk/>
            <pc:sldMk cId="1711850558" sldId="267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29:22.238" v="277" actId="27636"/>
          <ac:spMkLst>
            <pc:docMk/>
            <pc:sldMk cId="1711850558" sldId="267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6:30:22.495" v="280"/>
          <ac:graphicFrameMkLst>
            <pc:docMk/>
            <pc:sldMk cId="1711850558" sldId="267"/>
            <ac:graphicFrameMk id="2" creationId="{A292F6A6-3E8E-F0B8-B36E-708D1DD60528}"/>
          </ac:graphicFrameMkLst>
        </pc:graphicFrameChg>
        <pc:graphicFrameChg chg="add del mod">
          <ac:chgData name="Cai Jiaquan" userId="56f9637feb761aa9" providerId="LiveId" clId="{E1E64250-5415-4B45-979D-1AEAB7110AE4}" dt="2022-10-15T06:32:16.665" v="295"/>
          <ac:graphicFrameMkLst>
            <pc:docMk/>
            <pc:sldMk cId="1711850558" sldId="267"/>
            <ac:graphicFrameMk id="10" creationId="{E3F2889B-DE52-9818-7A42-090D5217D65A}"/>
          </ac:graphicFrameMkLst>
        </pc:graphicFrameChg>
        <pc:picChg chg="add mod">
          <ac:chgData name="Cai Jiaquan" userId="56f9637feb761aa9" providerId="LiveId" clId="{E1E64250-5415-4B45-979D-1AEAB7110AE4}" dt="2022-10-15T06:30:28.483" v="283" actId="14100"/>
          <ac:picMkLst>
            <pc:docMk/>
            <pc:sldMk cId="1711850558" sldId="267"/>
            <ac:picMk id="7" creationId="{9499BD3E-AAAE-CC87-EE14-51F0AD92879C}"/>
          </ac:picMkLst>
        </pc:picChg>
        <pc:picChg chg="add mod modCrop">
          <ac:chgData name="Cai Jiaquan" userId="56f9637feb761aa9" providerId="LiveId" clId="{E1E64250-5415-4B45-979D-1AEAB7110AE4}" dt="2022-10-15T06:30:53.064" v="292" actId="1076"/>
          <ac:picMkLst>
            <pc:docMk/>
            <pc:sldMk cId="1711850558" sldId="267"/>
            <ac:picMk id="9" creationId="{D71452CA-FFAF-78FF-D568-99DE94A19A13}"/>
          </ac:picMkLst>
        </pc:picChg>
        <pc:picChg chg="add mod">
          <ac:chgData name="Cai Jiaquan" userId="56f9637feb761aa9" providerId="LiveId" clId="{E1E64250-5415-4B45-979D-1AEAB7110AE4}" dt="2022-10-15T06:32:21.137" v="299" actId="1076"/>
          <ac:picMkLst>
            <pc:docMk/>
            <pc:sldMk cId="1711850558" sldId="267"/>
            <ac:picMk id="11" creationId="{55D2AEBB-C1AB-1CFA-B68F-B5D5FF63B35B}"/>
          </ac:picMkLst>
        </pc:picChg>
        <pc:picChg chg="del">
          <ac:chgData name="Cai Jiaquan" userId="56f9637feb761aa9" providerId="LiveId" clId="{E1E64250-5415-4B45-979D-1AEAB7110AE4}" dt="2022-10-15T06:30:18" v="278" actId="478"/>
          <ac:picMkLst>
            <pc:docMk/>
            <pc:sldMk cId="1711850558" sldId="267"/>
            <ac:picMk id="12" creationId="{1F5D514F-62CB-2CD0-0AB9-2D97905B2429}"/>
          </ac:picMkLst>
        </pc:picChg>
        <pc:picChg chg="del">
          <ac:chgData name="Cai Jiaquan" userId="56f9637feb761aa9" providerId="LiveId" clId="{E1E64250-5415-4B45-979D-1AEAB7110AE4}" dt="2022-10-15T06:30:36.571" v="284" actId="478"/>
          <ac:picMkLst>
            <pc:docMk/>
            <pc:sldMk cId="1711850558" sldId="267"/>
            <ac:picMk id="16" creationId="{E2413E73-5327-4AD3-3C80-6808A42C5FCB}"/>
          </ac:picMkLst>
        </pc:picChg>
        <pc:picChg chg="del">
          <ac:chgData name="Cai Jiaquan" userId="56f9637feb761aa9" providerId="LiveId" clId="{E1E64250-5415-4B45-979D-1AEAB7110AE4}" dt="2022-10-15T06:32:13.890" v="293" actId="478"/>
          <ac:picMkLst>
            <pc:docMk/>
            <pc:sldMk cId="1711850558" sldId="267"/>
            <ac:picMk id="21" creationId="{2C2709B1-893C-A6B6-BFD4-4F1627804FED}"/>
          </ac:picMkLst>
        </pc:picChg>
      </pc:sldChg>
      <pc:sldChg chg="addSp delSp modSp add mod">
        <pc:chgData name="Cai Jiaquan" userId="56f9637feb761aa9" providerId="LiveId" clId="{E1E64250-5415-4B45-979D-1AEAB7110AE4}" dt="2022-10-15T11:27:39.190" v="428" actId="1076"/>
        <pc:sldMkLst>
          <pc:docMk/>
          <pc:sldMk cId="456362599" sldId="268"/>
        </pc:sldMkLst>
        <pc:spChg chg="del">
          <ac:chgData name="Cai Jiaquan" userId="56f9637feb761aa9" providerId="LiveId" clId="{E1E64250-5415-4B45-979D-1AEAB7110AE4}" dt="2022-10-15T06:35:05.429" v="316" actId="478"/>
          <ac:spMkLst>
            <pc:docMk/>
            <pc:sldMk cId="456362599" sldId="268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35:00.957" v="315" actId="207"/>
          <ac:spMkLst>
            <pc:docMk/>
            <pc:sldMk cId="456362599" sldId="268"/>
            <ac:spMk id="4" creationId="{0D4B952F-14BC-9760-56A2-FD6D7276DC48}"/>
          </ac:spMkLst>
        </pc:spChg>
        <pc:spChg chg="del">
          <ac:chgData name="Cai Jiaquan" userId="56f9637feb761aa9" providerId="LiveId" clId="{E1E64250-5415-4B45-979D-1AEAB7110AE4}" dt="2022-10-15T06:35:06.429" v="317" actId="478"/>
          <ac:spMkLst>
            <pc:docMk/>
            <pc:sldMk cId="456362599" sldId="268"/>
            <ac:spMk id="6" creationId="{3DD86978-AFE2-84BD-6E2B-53B0F300A655}"/>
          </ac:spMkLst>
        </pc:spChg>
        <pc:spChg chg="add del mod">
          <ac:chgData name="Cai Jiaquan" userId="56f9637feb761aa9" providerId="LiveId" clId="{E1E64250-5415-4B45-979D-1AEAB7110AE4}" dt="2022-10-15T06:35:08.625" v="318" actId="478"/>
          <ac:spMkLst>
            <pc:docMk/>
            <pc:sldMk cId="456362599" sldId="268"/>
            <ac:spMk id="8" creationId="{F4F64BE4-368F-F69B-803C-037F39060A72}"/>
          </ac:spMkLst>
        </pc:spChg>
        <pc:picChg chg="del">
          <ac:chgData name="Cai Jiaquan" userId="56f9637feb761aa9" providerId="LiveId" clId="{E1E64250-5415-4B45-979D-1AEAB7110AE4}" dt="2022-10-15T06:35:09.703" v="319" actId="478"/>
          <ac:picMkLst>
            <pc:docMk/>
            <pc:sldMk cId="456362599" sldId="268"/>
            <ac:picMk id="7" creationId="{9499BD3E-AAAE-CC87-EE14-51F0AD92879C}"/>
          </ac:picMkLst>
        </pc:picChg>
        <pc:picChg chg="del">
          <ac:chgData name="Cai Jiaquan" userId="56f9637feb761aa9" providerId="LiveId" clId="{E1E64250-5415-4B45-979D-1AEAB7110AE4}" dt="2022-10-15T06:35:11.566" v="321" actId="478"/>
          <ac:picMkLst>
            <pc:docMk/>
            <pc:sldMk cId="456362599" sldId="268"/>
            <ac:picMk id="9" creationId="{D71452CA-FFAF-78FF-D568-99DE94A19A13}"/>
          </ac:picMkLst>
        </pc:picChg>
        <pc:picChg chg="del">
          <ac:chgData name="Cai Jiaquan" userId="56f9637feb761aa9" providerId="LiveId" clId="{E1E64250-5415-4B45-979D-1AEAB7110AE4}" dt="2022-10-15T06:35:10.705" v="320" actId="478"/>
          <ac:picMkLst>
            <pc:docMk/>
            <pc:sldMk cId="456362599" sldId="268"/>
            <ac:picMk id="11" creationId="{55D2AEBB-C1AB-1CFA-B68F-B5D5FF63B35B}"/>
          </ac:picMkLst>
        </pc:picChg>
        <pc:picChg chg="add mod">
          <ac:chgData name="Cai Jiaquan" userId="56f9637feb761aa9" providerId="LiveId" clId="{E1E64250-5415-4B45-979D-1AEAB7110AE4}" dt="2022-10-15T11:26:44.515" v="419" actId="14100"/>
          <ac:picMkLst>
            <pc:docMk/>
            <pc:sldMk cId="456362599" sldId="268"/>
            <ac:picMk id="12" creationId="{D4C111C6-0FC3-EEB8-1950-FCED0A1012A8}"/>
          </ac:picMkLst>
        </pc:picChg>
        <pc:picChg chg="add mod">
          <ac:chgData name="Cai Jiaquan" userId="56f9637feb761aa9" providerId="LiveId" clId="{E1E64250-5415-4B45-979D-1AEAB7110AE4}" dt="2022-10-15T11:27:39.190" v="428" actId="1076"/>
          <ac:picMkLst>
            <pc:docMk/>
            <pc:sldMk cId="456362599" sldId="268"/>
            <ac:picMk id="14" creationId="{498ECB9B-0953-D8B3-6546-46D437FF3F74}"/>
          </ac:picMkLst>
        </pc:picChg>
        <pc:picChg chg="add mod">
          <ac:chgData name="Cai Jiaquan" userId="56f9637feb761aa9" providerId="LiveId" clId="{E1E64250-5415-4B45-979D-1AEAB7110AE4}" dt="2022-10-15T11:27:36.130" v="426" actId="1076"/>
          <ac:picMkLst>
            <pc:docMk/>
            <pc:sldMk cId="456362599" sldId="268"/>
            <ac:picMk id="16" creationId="{E3568D2B-0DF1-37DD-9064-4B439C3BC282}"/>
          </ac:picMkLst>
        </pc:picChg>
      </pc:sldChg>
      <pc:sldChg chg="addSp delSp modSp add del mod">
        <pc:chgData name="Cai Jiaquan" userId="56f9637feb761aa9" providerId="LiveId" clId="{E1E64250-5415-4B45-979D-1AEAB7110AE4}" dt="2022-10-15T11:04:12.223" v="393" actId="2696"/>
        <pc:sldMkLst>
          <pc:docMk/>
          <pc:sldMk cId="1749877487" sldId="269"/>
        </pc:sldMkLst>
        <pc:spChg chg="add mod">
          <ac:chgData name="Cai Jiaquan" userId="56f9637feb761aa9" providerId="LiveId" clId="{E1E64250-5415-4B45-979D-1AEAB7110AE4}" dt="2022-10-15T11:04:05.534" v="392" actId="20577"/>
          <ac:spMkLst>
            <pc:docMk/>
            <pc:sldMk cId="1749877487" sldId="269"/>
            <ac:spMk id="2" creationId="{E8C5EC7B-3A53-870C-EA47-E69A3D7F458B}"/>
          </ac:spMkLst>
        </pc:spChg>
        <pc:spChg chg="mod">
          <ac:chgData name="Cai Jiaquan" userId="56f9637feb761aa9" providerId="LiveId" clId="{E1E64250-5415-4B45-979D-1AEAB7110AE4}" dt="2022-10-15T11:03:51.718" v="374" actId="20577"/>
          <ac:spMkLst>
            <pc:docMk/>
            <pc:sldMk cId="1749877487" sldId="269"/>
            <ac:spMk id="4" creationId="{0D4B952F-14BC-9760-56A2-FD6D7276DC48}"/>
          </ac:spMkLst>
        </pc:spChg>
        <pc:picChg chg="del">
          <ac:chgData name="Cai Jiaquan" userId="56f9637feb761aa9" providerId="LiveId" clId="{E1E64250-5415-4B45-979D-1AEAB7110AE4}" dt="2022-10-15T11:03:53.243" v="375" actId="478"/>
          <ac:picMkLst>
            <pc:docMk/>
            <pc:sldMk cId="1749877487" sldId="269"/>
            <ac:picMk id="12" creationId="{D4C111C6-0FC3-EEB8-1950-FCED0A1012A8}"/>
          </ac:picMkLst>
        </pc:picChg>
        <pc:picChg chg="del">
          <ac:chgData name="Cai Jiaquan" userId="56f9637feb761aa9" providerId="LiveId" clId="{E1E64250-5415-4B45-979D-1AEAB7110AE4}" dt="2022-10-15T11:03:54.492" v="376" actId="478"/>
          <ac:picMkLst>
            <pc:docMk/>
            <pc:sldMk cId="1749877487" sldId="269"/>
            <ac:picMk id="14" creationId="{498ECB9B-0953-D8B3-6546-46D437FF3F74}"/>
          </ac:picMkLst>
        </pc:picChg>
        <pc:picChg chg="del">
          <ac:chgData name="Cai Jiaquan" userId="56f9637feb761aa9" providerId="LiveId" clId="{E1E64250-5415-4B45-979D-1AEAB7110AE4}" dt="2022-10-15T11:03:56.614" v="377" actId="478"/>
          <ac:picMkLst>
            <pc:docMk/>
            <pc:sldMk cId="1749877487" sldId="269"/>
            <ac:picMk id="16" creationId="{E3568D2B-0DF1-37DD-9064-4B439C3BC282}"/>
          </ac:picMkLst>
        </pc:picChg>
      </pc:sldChg>
    </pc:docChg>
  </pc:docChgLst>
</pc:chgInfo>
</file>

<file path=ppt/media/image1.tif>
</file>

<file path=ppt/media/image11.png>
</file>

<file path=ppt/media/image13.png>
</file>

<file path=ppt/media/image14.png>
</file>

<file path=ppt/media/image15.png>
</file>

<file path=ppt/media/image2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96583E-2904-AA45-8247-441661896A12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59598-C12C-394F-B44D-82785D234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8775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1161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317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7840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8518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8894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9F5154-4CC6-A5E6-46A2-7392AD5B6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4AEA89-4456-3619-2293-BE6BC2E90F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098A13-DFAF-4776-AD7B-D791EECF1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ED83CC-90EC-651C-1D26-14E4A212F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89CA60-4942-E9C4-A159-C1DEAFF8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620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D1482F-9677-8E49-104F-F19E28982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8D7CCF-680C-630E-C723-A02855C41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241CD3-BAE1-B8CE-CA95-345C782CB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5221B5-7B9C-42AA-8F13-80A7870D4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21CD95-84B7-804F-CA1B-38CAD76C8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424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B6253F5-A8A8-2A2F-47A4-B36021E3B8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BF8ECF-3A41-F304-6B09-60F7AC957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7B712E-0C60-6AF4-94C1-33BCA995C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F5E1E3-1B96-7A00-5013-65D7B070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A43F60-143F-FF0E-B912-86F20DE24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8322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E3FF1-FE8B-F371-5412-3ACE1DB7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EED2A1-1A2A-08B8-1B4F-5E55A3AE7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128B50-3C6B-3171-801A-EFC323B7C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AE446-7BD2-FDDB-B74C-B234D51F5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CBCCDA-CAFF-3D62-8AD3-506FCD705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6906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B58188-4416-7F82-FEFC-A0EAD2A09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546417-1EE1-F218-5899-10C56B250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92295E-7434-5A43-B567-2B589F6C3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67C6D1-AF3E-D5CB-C57C-E73F26ABC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B96417-304F-2509-FE35-4E627345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1716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CBA7A1-BC76-6D81-8431-CABFE362A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8D6B00-4FBE-C1CE-02E0-DCBF7F400D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5ED643-B0EE-FD2A-CF40-7DE128B32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F41F46-CB40-B27B-ADBF-BCBBF935E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D84025-5CCC-F728-436A-A636649E9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C23B64-C969-045D-F8BC-8808AABB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2237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E5D10B-EF49-92C4-DEE6-8DCB4E40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E76C10-92F9-52FB-6AD2-8CB65813A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B227C9A-23CC-F3A7-58FB-C6ABC486DB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4004E7B-472C-D9B8-F529-20B9B3E474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60654AA-1944-0AD5-DB90-49E043960C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90E3BCA-BB6E-D3FB-E227-75A5DD7FD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2072712-0B18-9567-78B1-61C6BA255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384C8F0-3208-A815-1417-0D3451306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37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BE11C5-E036-15DC-A260-F3AEA2CB4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5573DAF-8336-D917-6B67-1B1A04602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2776D4C-F77A-B316-9385-8BB482FA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0F60336-1B78-BBB7-5D98-C9B28A6AB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8222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4CB20C-BDC5-6467-7874-23D657083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E7A0190-BDFA-96DC-DCB9-14A8481AD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3DAE489-3FB9-04F3-D6B4-437B22672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0497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935615-C90F-A4E5-6DAA-F44005CCA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2F17C0-D476-ACFD-E49A-D030DBAA4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A83D28-9F69-DC69-9342-9993A00D0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2D075B-E224-653B-6F7D-9FCE0A786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0276AA-4C48-73FE-FB85-7745625D3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07C4584-0D27-F88E-1834-364D6623A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420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6E5DC9-AF15-5AF4-73FA-E73230195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5DBAA01-3A07-79CE-F85C-D94EDFCE34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4BDEF44-CFDD-832B-280A-E344DF8D4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EC96D5-D47F-3507-FA1D-BC5ED3C5F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3756A0-97EA-60EF-AC12-0E2A051B4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25A18B-BD15-78C0-3688-9B458F064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37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C989EF-1A16-61D4-D9B0-C387F8C8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0AB704-DBC5-34B6-1D45-BA9DD0B73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0D0A24-65E7-9438-59C6-FDBA697B59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C8BF-179F-464C-B058-9282A8BDD77E}" type="datetimeFigureOut">
              <a:rPr kumimoji="1" lang="zh-CN" altLang="en-US" smtClean="0"/>
              <a:t>2022/10/15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D08522-5E1B-BE4A-0EAC-2569F22B0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DA152C-A1A2-9899-97E1-6D4526293D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0777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2A046B-3C49-B9BD-4320-92D8B22D16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任务</a:t>
            </a:r>
            <a:r>
              <a:rPr kumimoji="1" lang="en-US" altLang="zh-CN" dirty="0"/>
              <a:t>8</a:t>
            </a:r>
            <a:r>
              <a:rPr kumimoji="1" lang="zh-CN" altLang="en-US" dirty="0"/>
              <a:t>汇报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CC672B7-1124-8E47-2399-7288293CD2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蔡佳泉</a:t>
            </a:r>
            <a:endParaRPr kumimoji="1" lang="en-US" altLang="zh-CN" dirty="0"/>
          </a:p>
          <a:p>
            <a:r>
              <a:rPr kumimoji="1" lang="en-US" altLang="zh-CN" dirty="0"/>
              <a:t>2022/10/15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EDA5CD4-CF21-8C17-1D7F-4AE21DC4B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35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D4FB5-BC31-F42A-973C-A6F5FECC4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kumimoji="1" lang="zh-CN" altLang="en-US" b="1" dirty="0"/>
              <a:t>任务</a:t>
            </a:r>
            <a:r>
              <a:rPr kumimoji="1" lang="en-US" altLang="zh-CN" b="1" dirty="0"/>
              <a:t>8</a:t>
            </a:r>
            <a:r>
              <a:rPr kumimoji="1" lang="zh-CN" altLang="en-US" b="1" dirty="0"/>
              <a:t>：各指标综合</a:t>
            </a:r>
            <a:r>
              <a:rPr kumimoji="1" lang="en-US" altLang="zh-CN" b="1" dirty="0"/>
              <a:t>2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6F7241-61ED-032C-9FF1-8F22D2973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18321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对沪深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300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指数（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399300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）进行操作，统计结果（手续费万分之五，初始资金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100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万），交易区间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2006-1-4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至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2021-12-31 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。找最佳参数组合。</a:t>
            </a:r>
          </a:p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对沪深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300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指数（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399300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）进行操作，统计结果（手续费万分之五，初始资金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100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万）。 初始样本内区间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2006-1-4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至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2013-12-31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，找最佳参数组合；样本外区间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2014-1-2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至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2021-12-31 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</a:rPr>
              <a:t>，按照滑动窗口方式，执行该策略。</a:t>
            </a:r>
          </a:p>
          <a:p>
            <a:pPr algn="l">
              <a:lnSpc>
                <a:spcPct val="120000"/>
              </a:lnSpc>
              <a:buFont typeface="+mj-lt"/>
              <a:buAutoNum type="arabicPeriod"/>
            </a:pP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对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上证</a:t>
            </a:r>
            <a:r>
              <a:rPr lang="en-US" altLang="zh-CN" b="0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50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指数（</a:t>
            </a:r>
            <a:r>
              <a:rPr lang="en-US" altLang="zh-CN" b="0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000016</a:t>
            </a:r>
            <a:r>
              <a:rPr lang="zh-CN" altLang="en-US" b="0" i="0" u="none" strike="noStrike" dirty="0">
                <a:solidFill>
                  <a:srgbClr val="FF0000"/>
                </a:solidFill>
                <a:effectLst/>
                <a:latin typeface="Open Sans" panose="020B0606030504020204" pitchFamily="34" charset="0"/>
              </a:rPr>
              <a:t>）</a:t>
            </a: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进行同步骤</a:t>
            </a:r>
            <a:r>
              <a:rPr lang="en-US" altLang="zh-CN" b="0" i="0" u="none" strike="noStrike" dirty="0">
                <a:effectLst/>
                <a:latin typeface="Open Sans" panose="020B0606030504020204" pitchFamily="34" charset="0"/>
              </a:rPr>
              <a:t>1</a:t>
            </a: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操作。交易区间从</a:t>
            </a:r>
            <a:r>
              <a:rPr lang="en-US" altLang="zh-CN" b="0" i="0" u="none" strike="noStrike" dirty="0">
                <a:effectLst/>
                <a:latin typeface="Open Sans" panose="020B0606030504020204" pitchFamily="34" charset="0"/>
              </a:rPr>
              <a:t>2005-1-4</a:t>
            </a: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开始；样本外区间</a:t>
            </a:r>
            <a:r>
              <a:rPr lang="en-US" altLang="zh-CN" b="0" i="0" u="none" strike="noStrike" dirty="0">
                <a:effectLst/>
                <a:latin typeface="Open Sans" panose="020B0606030504020204" pitchFamily="34" charset="0"/>
              </a:rPr>
              <a:t>2014-1-2</a:t>
            </a: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至</a:t>
            </a:r>
            <a:r>
              <a:rPr lang="en-US" altLang="zh-CN" b="0" i="0" u="none" strike="noStrike" dirty="0">
                <a:effectLst/>
                <a:latin typeface="Open Sans" panose="020B0606030504020204" pitchFamily="34" charset="0"/>
              </a:rPr>
              <a:t>2021-12-31</a:t>
            </a: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。</a:t>
            </a:r>
          </a:p>
          <a:p>
            <a:pPr algn="l">
              <a:lnSpc>
                <a:spcPct val="120000"/>
              </a:lnSpc>
              <a:buFont typeface="+mj-lt"/>
              <a:buAutoNum type="arabicPeriod"/>
            </a:pP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对</a:t>
            </a:r>
            <a:r>
              <a:rPr lang="zh-CN" altLang="en-US" dirty="0">
                <a:solidFill>
                  <a:srgbClr val="FF0000"/>
                </a:solidFill>
                <a:latin typeface="Open Sans" panose="020B0606030504020204" pitchFamily="34" charset="0"/>
              </a:rPr>
              <a:t>上证</a:t>
            </a:r>
            <a:r>
              <a:rPr lang="en-US" altLang="zh-CN" dirty="0">
                <a:solidFill>
                  <a:srgbClr val="FF0000"/>
                </a:solidFill>
                <a:latin typeface="Open Sans" panose="020B0606030504020204" pitchFamily="34" charset="0"/>
              </a:rPr>
              <a:t>50</a:t>
            </a:r>
            <a:r>
              <a:rPr lang="zh-CN" altLang="en-US" dirty="0">
                <a:solidFill>
                  <a:srgbClr val="FF0000"/>
                </a:solidFill>
                <a:latin typeface="Open Sans" panose="020B0606030504020204" pitchFamily="34" charset="0"/>
              </a:rPr>
              <a:t>指数（</a:t>
            </a:r>
            <a:r>
              <a:rPr lang="en-US" altLang="zh-CN" dirty="0">
                <a:solidFill>
                  <a:srgbClr val="FF0000"/>
                </a:solidFill>
                <a:latin typeface="Open Sans" panose="020B0606030504020204" pitchFamily="34" charset="0"/>
              </a:rPr>
              <a:t>000016</a:t>
            </a:r>
            <a:r>
              <a:rPr lang="zh-CN" altLang="en-US" dirty="0">
                <a:solidFill>
                  <a:srgbClr val="FF0000"/>
                </a:solidFill>
                <a:latin typeface="Open Sans" panose="020B0606030504020204" pitchFamily="34" charset="0"/>
              </a:rPr>
              <a:t>）</a:t>
            </a: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进行同步骤</a:t>
            </a:r>
            <a:r>
              <a:rPr lang="en-US" altLang="zh-CN" b="0" i="0" u="none" strike="noStrike" dirty="0">
                <a:effectLst/>
                <a:latin typeface="Open Sans" panose="020B0606030504020204" pitchFamily="34" charset="0"/>
              </a:rPr>
              <a:t>2</a:t>
            </a: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操作。交易区间从</a:t>
            </a:r>
            <a:r>
              <a:rPr lang="en-US" altLang="zh-CN" b="0" i="0" u="none" strike="noStrike" dirty="0">
                <a:effectLst/>
                <a:latin typeface="Open Sans" panose="020B0606030504020204" pitchFamily="34" charset="0"/>
              </a:rPr>
              <a:t>2005-1-4</a:t>
            </a: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开始；样本外区间</a:t>
            </a:r>
            <a:r>
              <a:rPr lang="en-US" altLang="zh-CN" b="0" i="0" u="none" strike="noStrike" dirty="0">
                <a:effectLst/>
                <a:latin typeface="Open Sans" panose="020B0606030504020204" pitchFamily="34" charset="0"/>
              </a:rPr>
              <a:t>2014-1-2</a:t>
            </a: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至</a:t>
            </a:r>
            <a:r>
              <a:rPr lang="en-US" altLang="zh-CN" b="0" i="0" u="none" strike="noStrike" dirty="0">
                <a:effectLst/>
                <a:latin typeface="Open Sans" panose="020B0606030504020204" pitchFamily="34" charset="0"/>
              </a:rPr>
              <a:t>2021-12-31</a:t>
            </a:r>
            <a:r>
              <a:rPr lang="zh-CN" altLang="en-US" b="0" i="0" u="none" strike="noStrike" dirty="0">
                <a:effectLst/>
                <a:latin typeface="Open Sans" panose="020B0606030504020204" pitchFamily="34" charset="0"/>
              </a:rPr>
              <a:t>。</a:t>
            </a:r>
            <a:br>
              <a:rPr lang="zh-CN" altLang="en-US" dirty="0"/>
            </a:b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55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3CD856-49E0-F269-065A-620A7C719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929" y="1608136"/>
            <a:ext cx="5597074" cy="800545"/>
          </a:xfrm>
        </p:spPr>
        <p:txBody>
          <a:bodyPr>
            <a:normAutofit fontScale="85000" lnSpcReduction="10000"/>
          </a:bodyPr>
          <a:lstStyle/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买入：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shortEMA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(1-15)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mediumEMA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(120~240)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endParaRPr kumimoji="1" lang="en-US" altLang="zh-CN" sz="2000" dirty="0">
              <a:solidFill>
                <a:srgbClr val="333333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DEA&lt;</a:t>
            </a:r>
            <a:r>
              <a:rPr kumimoji="1" lang="en-US" altLang="zh-CN" sz="2000" b="1" dirty="0">
                <a:solidFill>
                  <a:schemeClr val="accent2"/>
                </a:solidFill>
                <a:latin typeface="Open Sans" panose="020B0606030504020204" pitchFamily="34" charset="0"/>
              </a:rPr>
              <a:t>DEA1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(-100~100,10)</a:t>
            </a:r>
            <a:r>
              <a:rPr kumimoji="1" lang="zh-CN" altLang="en-US" sz="2000" b="1" u="sng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 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0D4B952F-14BC-9760-56A2-FD6D7276DC48}"/>
              </a:ext>
            </a:extLst>
          </p:cNvPr>
          <p:cNvSpPr txBox="1">
            <a:spLocks/>
          </p:cNvSpPr>
          <p:nvPr/>
        </p:nvSpPr>
        <p:spPr>
          <a:xfrm>
            <a:off x="0" y="-8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/>
              <a:t>思路</a:t>
            </a:r>
            <a:r>
              <a:rPr kumimoji="1" lang="en-US" altLang="zh-CN" b="1" dirty="0"/>
              <a:t>1</a:t>
            </a:r>
            <a:r>
              <a:rPr kumimoji="1" lang="zh-CN" altLang="en-US" b="1" dirty="0"/>
              <a:t>：</a:t>
            </a:r>
            <a:r>
              <a:rPr kumimoji="1" lang="zh-CN" altLang="en-US" b="1" dirty="0">
                <a:solidFill>
                  <a:schemeClr val="accent1"/>
                </a:solidFill>
              </a:rPr>
              <a:t>双</a:t>
            </a:r>
            <a:r>
              <a:rPr kumimoji="1" lang="en-US" altLang="zh-CN" b="1" dirty="0">
                <a:solidFill>
                  <a:schemeClr val="accent1"/>
                </a:solidFill>
              </a:rPr>
              <a:t>EMA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+</a:t>
            </a:r>
            <a:r>
              <a:rPr kumimoji="1" lang="zh-CN" altLang="en-US" b="1" dirty="0"/>
              <a:t> </a:t>
            </a:r>
            <a:r>
              <a:rPr kumimoji="1" lang="en-US" altLang="zh-CN" b="1" dirty="0">
                <a:solidFill>
                  <a:schemeClr val="accent2"/>
                </a:solidFill>
              </a:rPr>
              <a:t>MACD</a:t>
            </a:r>
            <a:endParaRPr kumimoji="1" lang="zh-CN" altLang="en-US" b="1" dirty="0">
              <a:solidFill>
                <a:schemeClr val="accent2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95FF9B-053C-EA4F-015D-543330149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DD86978-AFE2-84BD-6E2B-53B0F300A655}"/>
              </a:ext>
            </a:extLst>
          </p:cNvPr>
          <p:cNvSpPr txBox="1">
            <a:spLocks/>
          </p:cNvSpPr>
          <p:nvPr/>
        </p:nvSpPr>
        <p:spPr>
          <a:xfrm>
            <a:off x="6288656" y="1600198"/>
            <a:ext cx="5694415" cy="80054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卖出：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shortEMA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(1-15)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mediumEMA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(120~240)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DEA&gt;</a:t>
            </a:r>
            <a:r>
              <a:rPr kumimoji="1" lang="en-US" altLang="zh-CN" sz="2000" b="1" dirty="0">
                <a:solidFill>
                  <a:schemeClr val="accent2"/>
                </a:solidFill>
                <a:latin typeface="Open Sans" panose="020B0606030504020204" pitchFamily="34" charset="0"/>
              </a:rPr>
              <a:t>DEA2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(-100~100)</a:t>
            </a:r>
            <a:r>
              <a:rPr kumimoji="1" lang="zh-CN" altLang="en-US" sz="2000" b="1" u="sng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</a:t>
            </a:r>
            <a:endParaRPr kumimoji="1" lang="zh-CN" altLang="en-US" sz="2000" dirty="0">
              <a:solidFill>
                <a:schemeClr val="accent2"/>
              </a:solidFill>
            </a:endParaRPr>
          </a:p>
        </p:txBody>
      </p:sp>
      <p:pic>
        <p:nvPicPr>
          <p:cNvPr id="11" name="图片 10" descr="图表, 折线图&#10;&#10;描述已自动生成">
            <a:extLst>
              <a:ext uri="{FF2B5EF4-FFF2-40B4-BE49-F238E27FC236}">
                <a16:creationId xmlns:a16="http://schemas.microsoft.com/office/drawing/2014/main" id="{BB0596CE-509F-46F5-C44E-48EF5C36DE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9582" y="2977051"/>
            <a:ext cx="5174599" cy="388094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FCE3A0E-2BAB-1D33-BE83-6E516AE490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3235" y="3492680"/>
            <a:ext cx="3145048" cy="294536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A2E3C2C-0616-55E7-5E1F-BE8AA8DAC8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036" y="2325121"/>
            <a:ext cx="2918364" cy="444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924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3CD856-49E0-F269-065A-620A7C719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929" y="1608136"/>
            <a:ext cx="5597074" cy="800545"/>
          </a:xfrm>
        </p:spPr>
        <p:txBody>
          <a:bodyPr>
            <a:normAutofit fontScale="85000" lnSpcReduction="10000"/>
          </a:bodyPr>
          <a:lstStyle/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买入：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shortEMA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(1-15)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mediumEMA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(25~100)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endParaRPr kumimoji="1" lang="en-US" altLang="zh-CN" sz="2000" dirty="0">
              <a:solidFill>
                <a:srgbClr val="333333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DEA&lt;</a:t>
            </a:r>
            <a:r>
              <a:rPr kumimoji="1" lang="en-US" altLang="zh-CN" sz="2000" b="1" dirty="0">
                <a:solidFill>
                  <a:schemeClr val="accent2"/>
                </a:solidFill>
                <a:latin typeface="Open Sans" panose="020B0606030504020204" pitchFamily="34" charset="0"/>
              </a:rPr>
              <a:t>DEA1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(0~60)</a:t>
            </a:r>
            <a:r>
              <a:rPr kumimoji="1" lang="zh-CN" altLang="en-US" sz="2000" b="1" u="sng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 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0D4B952F-14BC-9760-56A2-FD6D7276DC48}"/>
              </a:ext>
            </a:extLst>
          </p:cNvPr>
          <p:cNvSpPr txBox="1">
            <a:spLocks/>
          </p:cNvSpPr>
          <p:nvPr/>
        </p:nvSpPr>
        <p:spPr>
          <a:xfrm>
            <a:off x="0" y="-8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/>
              <a:t>思路</a:t>
            </a:r>
            <a:r>
              <a:rPr kumimoji="1" lang="en-US" altLang="zh-CN" b="1" dirty="0"/>
              <a:t>1</a:t>
            </a:r>
            <a:r>
              <a:rPr kumimoji="1" lang="zh-CN" altLang="en-US" b="1" dirty="0"/>
              <a:t>：</a:t>
            </a:r>
            <a:r>
              <a:rPr kumimoji="1" lang="zh-CN" altLang="en-US" b="1" dirty="0">
                <a:solidFill>
                  <a:schemeClr val="accent1"/>
                </a:solidFill>
              </a:rPr>
              <a:t>双</a:t>
            </a:r>
            <a:r>
              <a:rPr kumimoji="1" lang="en-US" altLang="zh-CN" b="1" dirty="0">
                <a:solidFill>
                  <a:schemeClr val="accent1"/>
                </a:solidFill>
              </a:rPr>
              <a:t>EMA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+</a:t>
            </a:r>
            <a:r>
              <a:rPr kumimoji="1" lang="zh-CN" altLang="en-US" b="1" dirty="0"/>
              <a:t> </a:t>
            </a:r>
            <a:r>
              <a:rPr kumimoji="1" lang="en-US" altLang="zh-CN" b="1" dirty="0">
                <a:solidFill>
                  <a:schemeClr val="accent2"/>
                </a:solidFill>
              </a:rPr>
              <a:t>MACD</a:t>
            </a:r>
            <a:endParaRPr kumimoji="1" lang="zh-CN" altLang="en-US" b="1" dirty="0">
              <a:solidFill>
                <a:schemeClr val="accent2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95FF9B-053C-EA4F-015D-543330149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DD86978-AFE2-84BD-6E2B-53B0F300A655}"/>
              </a:ext>
            </a:extLst>
          </p:cNvPr>
          <p:cNvSpPr txBox="1">
            <a:spLocks/>
          </p:cNvSpPr>
          <p:nvPr/>
        </p:nvSpPr>
        <p:spPr>
          <a:xfrm>
            <a:off x="6288656" y="1600198"/>
            <a:ext cx="5694415" cy="80054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卖出：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shortEMA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(1-15)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mediumEMA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(120~240)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DEA&gt;</a:t>
            </a:r>
            <a:r>
              <a:rPr kumimoji="1" lang="en-US" altLang="zh-CN" sz="2000" b="1" dirty="0">
                <a:solidFill>
                  <a:schemeClr val="accent2"/>
                </a:solidFill>
                <a:latin typeface="Open Sans" panose="020B0606030504020204" pitchFamily="34" charset="0"/>
              </a:rPr>
              <a:t>DEA2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(10~31)</a:t>
            </a:r>
            <a:r>
              <a:rPr kumimoji="1" lang="zh-CN" altLang="en-US" sz="2000" b="1" u="sng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</a:t>
            </a:r>
            <a:endParaRPr kumimoji="1" lang="zh-CN" altLang="en-US" sz="2000" dirty="0">
              <a:solidFill>
                <a:schemeClr val="accent2"/>
              </a:solidFill>
            </a:endParaRPr>
          </a:p>
        </p:txBody>
      </p:sp>
      <p:pic>
        <p:nvPicPr>
          <p:cNvPr id="8" name="图片 7" descr="图表, 折线图&#10;&#10;描述已自动生成">
            <a:extLst>
              <a:ext uri="{FF2B5EF4-FFF2-40B4-BE49-F238E27FC236}">
                <a16:creationId xmlns:a16="http://schemas.microsoft.com/office/drawing/2014/main" id="{ADF3BF2F-BF56-0EE0-C994-89F8CD2A05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59" t="9534" r="9030" b="8316"/>
          <a:stretch/>
        </p:blipFill>
        <p:spPr>
          <a:xfrm>
            <a:off x="6164945" y="2841165"/>
            <a:ext cx="5242541" cy="365760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3032F91-5854-8E32-A802-1EEDCBB4A9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688" y="2823431"/>
            <a:ext cx="3842610" cy="359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76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3CD856-49E0-F269-065A-620A7C719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929" y="1608136"/>
            <a:ext cx="5597074" cy="800545"/>
          </a:xfrm>
        </p:spPr>
        <p:txBody>
          <a:bodyPr>
            <a:normAutofit/>
          </a:bodyPr>
          <a:lstStyle/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买入：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shortEMA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(10)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mediumEMA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(38)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endParaRPr kumimoji="1" lang="en-US" altLang="zh-CN" sz="2000" dirty="0">
              <a:solidFill>
                <a:srgbClr val="333333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DEA&lt;</a:t>
            </a:r>
            <a:r>
              <a:rPr kumimoji="1" lang="en-US" altLang="zh-CN" sz="2000" b="1" dirty="0">
                <a:solidFill>
                  <a:schemeClr val="accent2"/>
                </a:solidFill>
                <a:latin typeface="Open Sans" panose="020B0606030504020204" pitchFamily="34" charset="0"/>
              </a:rPr>
              <a:t>DEA1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(-100~100)</a:t>
            </a:r>
            <a:r>
              <a:rPr kumimoji="1" lang="zh-CN" altLang="en-US" sz="2000" b="1" u="sng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 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0D4B952F-14BC-9760-56A2-FD6D7276DC48}"/>
              </a:ext>
            </a:extLst>
          </p:cNvPr>
          <p:cNvSpPr txBox="1">
            <a:spLocks/>
          </p:cNvSpPr>
          <p:nvPr/>
        </p:nvSpPr>
        <p:spPr>
          <a:xfrm>
            <a:off x="0" y="-8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/>
              <a:t>思路</a:t>
            </a:r>
            <a:r>
              <a:rPr kumimoji="1" lang="en-US" altLang="zh-CN" b="1" dirty="0"/>
              <a:t>1</a:t>
            </a:r>
            <a:r>
              <a:rPr kumimoji="1" lang="zh-CN" altLang="en-US" b="1" dirty="0"/>
              <a:t>：</a:t>
            </a:r>
            <a:r>
              <a:rPr kumimoji="1" lang="zh-CN" altLang="en-US" b="1" dirty="0">
                <a:solidFill>
                  <a:schemeClr val="accent1"/>
                </a:solidFill>
              </a:rPr>
              <a:t>双</a:t>
            </a:r>
            <a:r>
              <a:rPr kumimoji="1" lang="en-US" altLang="zh-CN" b="1" dirty="0">
                <a:solidFill>
                  <a:schemeClr val="accent1"/>
                </a:solidFill>
              </a:rPr>
              <a:t>EMA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+</a:t>
            </a:r>
            <a:r>
              <a:rPr kumimoji="1" lang="zh-CN" altLang="en-US" b="1" dirty="0"/>
              <a:t> </a:t>
            </a:r>
            <a:r>
              <a:rPr kumimoji="1" lang="en-US" altLang="zh-CN" b="1" dirty="0">
                <a:solidFill>
                  <a:schemeClr val="accent2"/>
                </a:solidFill>
              </a:rPr>
              <a:t>MACD</a:t>
            </a:r>
            <a:endParaRPr kumimoji="1" lang="zh-CN" altLang="en-US" b="1" dirty="0">
              <a:solidFill>
                <a:schemeClr val="accent2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95FF9B-053C-EA4F-015D-543330149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DD86978-AFE2-84BD-6E2B-53B0F300A655}"/>
              </a:ext>
            </a:extLst>
          </p:cNvPr>
          <p:cNvSpPr txBox="1">
            <a:spLocks/>
          </p:cNvSpPr>
          <p:nvPr/>
        </p:nvSpPr>
        <p:spPr>
          <a:xfrm>
            <a:off x="6288656" y="1600198"/>
            <a:ext cx="5694415" cy="800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卖出：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shortEMA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(10)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mediumEMA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(38)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DEA&gt;</a:t>
            </a:r>
            <a:r>
              <a:rPr kumimoji="1" lang="en-US" altLang="zh-CN" sz="2000" b="1" dirty="0">
                <a:solidFill>
                  <a:schemeClr val="accent2"/>
                </a:solidFill>
                <a:latin typeface="Open Sans" panose="020B0606030504020204" pitchFamily="34" charset="0"/>
              </a:rPr>
              <a:t>DEA2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(-100~100)</a:t>
            </a:r>
            <a:r>
              <a:rPr kumimoji="1" lang="zh-CN" altLang="en-US" sz="2000" b="1" u="sng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</a:t>
            </a:r>
            <a:endParaRPr kumimoji="1" lang="zh-CN" altLang="en-US" sz="2000" dirty="0">
              <a:solidFill>
                <a:schemeClr val="accent2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F5D514F-62CB-2CD0-0AB9-2D97905B24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929" y="2463514"/>
            <a:ext cx="6461186" cy="205454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2413E73-5327-4AD3-3C80-6808A42C5F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364" t="11116" r="9106" b="9737"/>
          <a:stretch/>
        </p:blipFill>
        <p:spPr>
          <a:xfrm>
            <a:off x="7136920" y="3390180"/>
            <a:ext cx="5055080" cy="346782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2C2709B1-893C-A6B6-BFD4-4F1627804F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8612" y="4592081"/>
            <a:ext cx="3565865" cy="212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094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3CD856-49E0-F269-065A-620A7C719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928" y="1588946"/>
            <a:ext cx="5694415" cy="800545"/>
          </a:xfrm>
        </p:spPr>
        <p:txBody>
          <a:bodyPr>
            <a:normAutofit fontScale="85000" lnSpcReduction="10000"/>
          </a:bodyPr>
          <a:lstStyle/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买入：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shortEMA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(1~15)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mediumEMA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(25~100,5)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endParaRPr kumimoji="1" lang="en-US" altLang="zh-CN" sz="2000" dirty="0">
              <a:solidFill>
                <a:srgbClr val="333333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DEA&lt;</a:t>
            </a:r>
            <a:r>
              <a:rPr kumimoji="1" lang="en-US" altLang="zh-CN" sz="2000" b="1" dirty="0">
                <a:solidFill>
                  <a:schemeClr val="accent2"/>
                </a:solidFill>
                <a:latin typeface="Open Sans" panose="020B0606030504020204" pitchFamily="34" charset="0"/>
              </a:rPr>
              <a:t>DEA1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(-100~100)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&gt;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0D4B952F-14BC-9760-56A2-FD6D7276DC48}"/>
              </a:ext>
            </a:extLst>
          </p:cNvPr>
          <p:cNvSpPr txBox="1">
            <a:spLocks/>
          </p:cNvSpPr>
          <p:nvPr/>
        </p:nvSpPr>
        <p:spPr>
          <a:xfrm>
            <a:off x="0" y="-8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/>
              <a:t>思路</a:t>
            </a:r>
            <a:r>
              <a:rPr kumimoji="1" lang="en-US" altLang="zh-CN" b="1" dirty="0"/>
              <a:t>1</a:t>
            </a:r>
            <a:r>
              <a:rPr kumimoji="1" lang="zh-CN" altLang="en-US" b="1" dirty="0"/>
              <a:t>：</a:t>
            </a:r>
            <a:r>
              <a:rPr kumimoji="1" lang="zh-CN" altLang="en-US" b="1" dirty="0">
                <a:solidFill>
                  <a:schemeClr val="accent1"/>
                </a:solidFill>
              </a:rPr>
              <a:t>双</a:t>
            </a:r>
            <a:r>
              <a:rPr kumimoji="1" lang="en-US" altLang="zh-CN" b="1" dirty="0">
                <a:solidFill>
                  <a:schemeClr val="accent1"/>
                </a:solidFill>
              </a:rPr>
              <a:t>EMA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+</a:t>
            </a:r>
            <a:r>
              <a:rPr kumimoji="1" lang="zh-CN" altLang="en-US" b="1" dirty="0"/>
              <a:t> </a:t>
            </a:r>
            <a:r>
              <a:rPr kumimoji="1" lang="en-US" altLang="zh-CN" b="1" dirty="0">
                <a:solidFill>
                  <a:schemeClr val="accent2"/>
                </a:solidFill>
              </a:rPr>
              <a:t>MACD</a:t>
            </a:r>
            <a:endParaRPr kumimoji="1" lang="zh-CN" altLang="en-US" b="1" dirty="0">
              <a:solidFill>
                <a:schemeClr val="accent2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95FF9B-053C-EA4F-015D-543330149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DD86978-AFE2-84BD-6E2B-53B0F300A655}"/>
              </a:ext>
            </a:extLst>
          </p:cNvPr>
          <p:cNvSpPr txBox="1">
            <a:spLocks/>
          </p:cNvSpPr>
          <p:nvPr/>
        </p:nvSpPr>
        <p:spPr>
          <a:xfrm>
            <a:off x="6288656" y="1600198"/>
            <a:ext cx="6072997" cy="80054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卖出：</a:t>
            </a:r>
            <a:r>
              <a:rPr kumimoji="1" lang="en-US" altLang="zh-CN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shortEMA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(1~15)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b="1" dirty="0" err="1">
                <a:solidFill>
                  <a:schemeClr val="accent1"/>
                </a:solidFill>
                <a:latin typeface="Open Sans" panose="020B0606030504020204" pitchFamily="34" charset="0"/>
              </a:rPr>
              <a:t>mediumEMA</a:t>
            </a:r>
            <a:r>
              <a:rPr kumimoji="1" lang="en-US" altLang="zh-CN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(25~100,5)</a:t>
            </a:r>
            <a:r>
              <a:rPr kumimoji="1" lang="zh-CN" altLang="en-US" sz="2000" b="1" u="sng" dirty="0">
                <a:solidFill>
                  <a:schemeClr val="accent1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	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DEA&gt;</a:t>
            </a:r>
            <a:r>
              <a:rPr kumimoji="1" lang="en-US" altLang="zh-CN" sz="2000" b="1" dirty="0">
                <a:solidFill>
                  <a:schemeClr val="accent2"/>
                </a:solidFill>
                <a:latin typeface="Open Sans" panose="020B0606030504020204" pitchFamily="34" charset="0"/>
              </a:rPr>
              <a:t>DEA2</a:t>
            </a:r>
            <a:r>
              <a:rPr kumimoji="1" lang="en-US" altLang="zh-CN" sz="2000" b="1" u="sng" dirty="0">
                <a:solidFill>
                  <a:schemeClr val="accent2"/>
                </a:solidFill>
                <a:latin typeface="Open Sans" panose="020B0606030504020204" pitchFamily="34" charset="0"/>
              </a:rPr>
              <a:t>(-100~100)</a:t>
            </a:r>
            <a:r>
              <a:rPr kumimoji="1" lang="zh-CN" altLang="en-US" sz="2000" b="1" u="sng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rgbClr val="333333"/>
                </a:solidFill>
                <a:latin typeface="Open Sans" panose="020B0606030504020204" pitchFamily="34" charset="0"/>
              </a:rPr>
              <a:t>&amp;</a:t>
            </a:r>
            <a:r>
              <a:rPr kumimoji="1" lang="zh-CN" altLang="en-US" sz="2000" dirty="0">
                <a:solidFill>
                  <a:srgbClr val="333333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DIF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&lt;</a:t>
            </a:r>
            <a:r>
              <a:rPr kumimoji="1" lang="zh-CN" altLang="en-US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 </a:t>
            </a:r>
            <a:r>
              <a:rPr kumimoji="1" lang="en-US" altLang="zh-CN" sz="2000" dirty="0">
                <a:solidFill>
                  <a:schemeClr val="accent2"/>
                </a:solidFill>
                <a:latin typeface="Open Sans" panose="020B0606030504020204" pitchFamily="34" charset="0"/>
              </a:rPr>
              <a:t>DEA</a:t>
            </a:r>
            <a:endParaRPr kumimoji="1" lang="zh-CN" altLang="en-US" sz="2000" dirty="0">
              <a:solidFill>
                <a:schemeClr val="accent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499BD3E-AAAE-CC87-EE14-51F0AD928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535" y="2265918"/>
            <a:ext cx="6697266" cy="2129613"/>
          </a:xfrm>
          <a:prstGeom prst="rect">
            <a:avLst/>
          </a:prstGeom>
        </p:spPr>
      </p:pic>
      <p:pic>
        <p:nvPicPr>
          <p:cNvPr id="9" name="图片 8" descr="图表, 折线图&#10;&#10;描述已自动生成">
            <a:extLst>
              <a:ext uri="{FF2B5EF4-FFF2-40B4-BE49-F238E27FC236}">
                <a16:creationId xmlns:a16="http://schemas.microsoft.com/office/drawing/2014/main" id="{D71452CA-FFAF-78FF-D568-99DE94A19A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98" t="10233" r="8942" b="11280"/>
          <a:stretch/>
        </p:blipFill>
        <p:spPr>
          <a:xfrm>
            <a:off x="7020007" y="3299418"/>
            <a:ext cx="5126966" cy="343886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5D2AEBB-C1AB-1CFA-B68F-B5D5FF63B3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9477" y="4574541"/>
            <a:ext cx="4070765" cy="212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850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0D4B952F-14BC-9760-56A2-FD6D7276DC48}"/>
              </a:ext>
            </a:extLst>
          </p:cNvPr>
          <p:cNvSpPr txBox="1">
            <a:spLocks/>
          </p:cNvSpPr>
          <p:nvPr/>
        </p:nvSpPr>
        <p:spPr>
          <a:xfrm>
            <a:off x="0" y="-8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b="1" dirty="0"/>
              <a:t>思路</a:t>
            </a:r>
            <a:r>
              <a:rPr kumimoji="1" lang="en-US" altLang="zh-CN" b="1" dirty="0"/>
              <a:t>2</a:t>
            </a:r>
            <a:r>
              <a:rPr kumimoji="1" lang="zh-CN" altLang="en-US" b="1" dirty="0"/>
              <a:t>：</a:t>
            </a:r>
            <a:r>
              <a:rPr kumimoji="1" lang="zh-CN" altLang="en-US" b="1" dirty="0">
                <a:solidFill>
                  <a:schemeClr val="accent1"/>
                </a:solidFill>
              </a:rPr>
              <a:t>双</a:t>
            </a:r>
            <a:r>
              <a:rPr kumimoji="1" lang="en-US" altLang="zh-CN" b="1" dirty="0">
                <a:solidFill>
                  <a:schemeClr val="accent1"/>
                </a:solidFill>
              </a:rPr>
              <a:t>EMA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+</a:t>
            </a:r>
            <a:r>
              <a:rPr kumimoji="1" lang="zh-CN" altLang="en-US" b="1" dirty="0"/>
              <a:t> </a:t>
            </a:r>
            <a:r>
              <a:rPr kumimoji="1" lang="en-US" altLang="zh-CN" b="1" dirty="0">
                <a:solidFill>
                  <a:schemeClr val="accent2"/>
                </a:solidFill>
              </a:rPr>
              <a:t>MACD</a:t>
            </a:r>
            <a:r>
              <a:rPr kumimoji="1" lang="zh-CN" altLang="en-US" b="1" dirty="0">
                <a:solidFill>
                  <a:schemeClr val="accent2"/>
                </a:solidFill>
              </a:rPr>
              <a:t> </a:t>
            </a:r>
            <a:r>
              <a:rPr kumimoji="1" lang="en-US" altLang="zh-CN" b="1" dirty="0"/>
              <a:t>+</a:t>
            </a:r>
            <a:r>
              <a:rPr kumimoji="1" lang="zh-CN" altLang="en-US" b="1" dirty="0"/>
              <a:t> </a:t>
            </a:r>
            <a:r>
              <a:rPr kumimoji="1" lang="zh-CN" altLang="en-US" b="1" dirty="0">
                <a:solidFill>
                  <a:srgbClr val="00B050"/>
                </a:solidFill>
              </a:rPr>
              <a:t>止盈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95FF9B-053C-EA4F-015D-543330149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pic>
        <p:nvPicPr>
          <p:cNvPr id="12" name="图片 11" descr="图表, 折线图&#10;&#10;描述已自动生成">
            <a:extLst>
              <a:ext uri="{FF2B5EF4-FFF2-40B4-BE49-F238E27FC236}">
                <a16:creationId xmlns:a16="http://schemas.microsoft.com/office/drawing/2014/main" id="{D4C111C6-0FC3-EEB8-1950-FCED0A1012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447" y="1829200"/>
            <a:ext cx="4774519" cy="3580889"/>
          </a:xfrm>
          <a:prstGeom prst="rect">
            <a:avLst/>
          </a:prstGeom>
        </p:spPr>
      </p:pic>
      <p:pic>
        <p:nvPicPr>
          <p:cNvPr id="14" name="图片 13" descr="图表, 折线图&#10;&#10;描述已自动生成">
            <a:extLst>
              <a:ext uri="{FF2B5EF4-FFF2-40B4-BE49-F238E27FC236}">
                <a16:creationId xmlns:a16="http://schemas.microsoft.com/office/drawing/2014/main" id="{498ECB9B-0953-D8B3-6546-46D437FF3F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6672" y="1888177"/>
            <a:ext cx="4878655" cy="3658991"/>
          </a:xfrm>
          <a:prstGeom prst="rect">
            <a:avLst/>
          </a:prstGeom>
        </p:spPr>
      </p:pic>
      <p:pic>
        <p:nvPicPr>
          <p:cNvPr id="16" name="图片 15" descr="图表&#10;&#10;描述已自动生成">
            <a:extLst>
              <a:ext uri="{FF2B5EF4-FFF2-40B4-BE49-F238E27FC236}">
                <a16:creationId xmlns:a16="http://schemas.microsoft.com/office/drawing/2014/main" id="{E3568D2B-0DF1-37DD-9064-4B439C3BC2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0335" y="2133148"/>
            <a:ext cx="4225400" cy="316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62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457</TotalTime>
  <Words>391</Words>
  <Application>Microsoft Macintosh PowerPoint</Application>
  <PresentationFormat>宽屏</PresentationFormat>
  <Paragraphs>34</Paragraphs>
  <Slides>7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等线</vt:lpstr>
      <vt:lpstr>等线 Light</vt:lpstr>
      <vt:lpstr>Arial</vt:lpstr>
      <vt:lpstr>Open Sans</vt:lpstr>
      <vt:lpstr>Office 主题​​</vt:lpstr>
      <vt:lpstr>任务8汇报</vt:lpstr>
      <vt:lpstr>任务8：各指标综合2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任务7结果核对</dc:title>
  <dc:creator>Cai Jiaquan</dc:creator>
  <cp:lastModifiedBy>Cai Jiaquan</cp:lastModifiedBy>
  <cp:revision>12</cp:revision>
  <dcterms:created xsi:type="dcterms:W3CDTF">2022-09-16T14:12:36Z</dcterms:created>
  <dcterms:modified xsi:type="dcterms:W3CDTF">2022-10-15T11:30:58Z</dcterms:modified>
</cp:coreProperties>
</file>

<file path=docProps/thumbnail.jpeg>
</file>